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25" r:id="rId4"/>
    <p:sldMasterId id="2147483729" r:id="rId5"/>
    <p:sldMasterId id="2147483751" r:id="rId6"/>
    <p:sldMasterId id="2147483775" r:id="rId7"/>
  </p:sldMasterIdLst>
  <p:notesMasterIdLst>
    <p:notesMasterId r:id="rId25"/>
  </p:notesMasterIdLst>
  <p:sldIdLst>
    <p:sldId id="382" r:id="rId8"/>
    <p:sldId id="282" r:id="rId9"/>
    <p:sldId id="402" r:id="rId10"/>
    <p:sldId id="410" r:id="rId11"/>
    <p:sldId id="412" r:id="rId12"/>
    <p:sldId id="415" r:id="rId13"/>
    <p:sldId id="418" r:id="rId14"/>
    <p:sldId id="338" r:id="rId15"/>
    <p:sldId id="419" r:id="rId16"/>
    <p:sldId id="403" r:id="rId17"/>
    <p:sldId id="409" r:id="rId18"/>
    <p:sldId id="273" r:id="rId19"/>
    <p:sldId id="420" r:id="rId20"/>
    <p:sldId id="406" r:id="rId21"/>
    <p:sldId id="304" r:id="rId22"/>
    <p:sldId id="407" r:id="rId23"/>
    <p:sldId id="421" r:id="rId24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62C305-129A-4667-88C7-9EA695A61659}">
          <p14:sldIdLst>
            <p14:sldId id="382"/>
            <p14:sldId id="282"/>
            <p14:sldId id="402"/>
            <p14:sldId id="410"/>
            <p14:sldId id="412"/>
            <p14:sldId id="415"/>
            <p14:sldId id="418"/>
            <p14:sldId id="338"/>
            <p14:sldId id="419"/>
            <p14:sldId id="403"/>
            <p14:sldId id="409"/>
            <p14:sldId id="273"/>
            <p14:sldId id="420"/>
            <p14:sldId id="406"/>
            <p14:sldId id="304"/>
            <p14:sldId id="407"/>
            <p14:sldId id="421"/>
          </p14:sldIdLst>
        </p14:section>
        <p14:section name="Untitled Section" id="{6521B4E6-E264-42EC-AD79-FA1E7DBE77A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5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996633"/>
    <a:srgbClr val="663300"/>
    <a:srgbClr val="0000FF"/>
    <a:srgbClr val="000066"/>
    <a:srgbClr val="000099"/>
    <a:srgbClr val="3333FF"/>
    <a:srgbClr val="00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1" autoAdjust="0"/>
    <p:restoredTop sz="80108" autoAdjust="0"/>
  </p:normalViewPr>
  <p:slideViewPr>
    <p:cSldViewPr snapToGrid="0">
      <p:cViewPr varScale="1">
        <p:scale>
          <a:sx n="71" d="100"/>
          <a:sy n="71" d="100"/>
        </p:scale>
        <p:origin x="1339" y="43"/>
      </p:cViewPr>
      <p:guideLst>
        <p:guide orient="horz" pos="2546"/>
        <p:guide pos="3953"/>
        <p:guide orient="horz" pos="25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pPr/>
              <a:t>2019-05-08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ko-KR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972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983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972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706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5706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7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5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1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08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6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618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61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618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23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5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5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31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5" y="640844"/>
            <a:ext cx="9481831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09076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7320145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4871871" y="2014253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8" y="103206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34" tIns="45718" rIns="91434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80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21" y="332655"/>
            <a:ext cx="7684119" cy="877020"/>
          </a:xfrm>
          <a:prstGeom prst="rect">
            <a:avLst/>
          </a:prstGeom>
        </p:spPr>
        <p:txBody>
          <a:bodyPr wrap="square" lIns="0" tIns="251982" rIns="91434" bIns="107992" anchor="ctr">
            <a:noAutofit/>
          </a:bodyPr>
          <a:lstStyle>
            <a:lvl1pPr algn="l">
              <a:lnSpc>
                <a:spcPts val="3200"/>
              </a:lnSpc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9646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1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1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3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1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09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:p14="http://schemas.microsoft.com/office/powerpoint/2010/main" val="391502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7" y="3963531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7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ko-KR" altLang="en-US" sz="19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9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1" y="3617831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9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59974" tIns="359974" rIns="91434" bIns="45718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3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91434" tIns="45718" rIns="91434" bIns="45718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7" y="738964"/>
            <a:ext cx="5380075" cy="53800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2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9" y="1645677"/>
            <a:ext cx="904791" cy="10163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0" y="898454"/>
            <a:ext cx="1297615" cy="145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2" y="360946"/>
            <a:ext cx="904791" cy="1016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1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6" y="650644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9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93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5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1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9" y="1409700"/>
            <a:ext cx="10782227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9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800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7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80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4" tIns="575958" rIns="91434" bIns="45718" anchor="ctr">
            <a:noAutofit/>
          </a:bodyPr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lIns="91434" tIns="45718" rIns="91434" bIns="45718" anchor="ctr">
            <a:noAutofit/>
          </a:bodyPr>
          <a:lstStyle>
            <a:lvl1pPr algn="ctr"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6763566" y="812852"/>
            <a:ext cx="4618769" cy="2162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3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7"/>
            <a:ext cx="2013976" cy="2162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81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3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539960" rIns="91434" bIns="45718" anchor="ctr"/>
          <a:lstStyle>
            <a:lvl1pPr marL="0" marR="0" indent="0" algn="ctr" defTabSz="914332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9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4784977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9412615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5" y="958248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2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5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80" y="1276655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 sz="13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21826"/>
            <a:ext cx="2232248" cy="553996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04383"/>
            <a:ext cx="2232248" cy="784828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0749"/>
            <a:ext cx="2232000" cy="323163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5"/>
            <a:ext cx="2717296" cy="1384995"/>
          </a:xfrm>
          <a:prstGeom prst="rect">
            <a:avLst/>
          </a:prstGeom>
          <a:noFill/>
        </p:spPr>
        <p:txBody>
          <a:bodyPr wrap="square" lIns="91434" tIns="45718" rIns="91434" bIns="45718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31519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1" y="1"/>
            <a:ext cx="2863563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9" y="2870061"/>
            <a:ext cx="2863563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1" y="4114800"/>
            <a:ext cx="2863563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9" y="1"/>
            <a:ext cx="2863563" cy="2754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126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2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7" y="738964"/>
            <a:ext cx="5380075" cy="53800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2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9" y="1645677"/>
            <a:ext cx="904791" cy="10163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50" y="898454"/>
            <a:ext cx="1297615" cy="1457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2" y="360946"/>
            <a:ext cx="904791" cy="1016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401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6" y="650644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9"/>
            <a:ext cx="12192000" cy="576063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93" y="4434320"/>
            <a:ext cx="1003671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5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7" y="3800031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964693" y="1596859"/>
            <a:ext cx="8489344" cy="3664284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26831" y="3030459"/>
            <a:ext cx="6188241" cy="677416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26831" y="3707875"/>
            <a:ext cx="6188241" cy="288032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912221" y="1945485"/>
            <a:ext cx="916603" cy="1029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9802254" y="3865197"/>
            <a:ext cx="430217" cy="50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393" y="3037981"/>
            <a:ext cx="739351" cy="871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327893" y="2982823"/>
            <a:ext cx="566537" cy="6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09" y="724817"/>
            <a:ext cx="232014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" y="5292083"/>
            <a:ext cx="12191999" cy="5760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xmlns="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556556"/>
            <a:ext cx="12191997" cy="720000"/>
          </a:xfrm>
          <a:prstGeom prst="rect">
            <a:avLst/>
          </a:prstGeom>
        </p:spPr>
        <p:txBody>
          <a:bodyPr lIns="121909" tIns="60954" rIns="121909" bIns="60954"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6049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4004733"/>
            <a:ext cx="12192001" cy="285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07435" y="2876733"/>
            <a:ext cx="2256000" cy="2256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lIns="121909" tIns="60954" rIns="121909" bIns="60954"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" y="932755"/>
            <a:ext cx="12191999" cy="2880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064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395794" y="1076740"/>
            <a:ext cx="9400423" cy="470452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871533" y="1508789"/>
            <a:ext cx="8448939" cy="38404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391480" y="3899928"/>
            <a:ext cx="9409045" cy="711077"/>
          </a:xfrm>
          <a:prstGeom prst="rect">
            <a:avLst/>
          </a:prstGeom>
        </p:spPr>
        <p:txBody>
          <a:bodyPr lIns="121909" tIns="60954" rIns="121909" bIns="60954" anchor="ctr">
            <a:noAutofit/>
          </a:bodyPr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391480" y="4685135"/>
            <a:ext cx="9409045" cy="351300"/>
          </a:xfrm>
          <a:prstGeom prst="rect">
            <a:avLst/>
          </a:prstGeom>
        </p:spPr>
        <p:txBody>
          <a:bodyPr lIns="143984" tIns="60954" rIns="121909" bIns="60954" anchor="ctr"/>
          <a:lstStyle>
            <a:lvl1pPr marL="0" indent="0" algn="ctr">
              <a:buNone/>
              <a:defRPr sz="19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  <p:pic>
        <p:nvPicPr>
          <p:cNvPr id="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20" y="1757899"/>
            <a:ext cx="1313645" cy="19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22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6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9039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09076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7320145" y="4113431"/>
            <a:ext cx="4871859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4871871" y="2014253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9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9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1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4" tIns="45718" rIns="91434" bIns="45718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6772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87243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12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3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9" tIns="60954" rIns="121909" bIns="609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7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766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01341"/>
            <a:ext cx="12192000" cy="3566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BB950223-00FB-4696-91A1-2942A4243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53766E37-EEB2-4FF0-8A85-A793B8C24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524" y="5527946"/>
            <a:ext cx="1131081" cy="11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3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61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4" y="4838135"/>
            <a:ext cx="4153583" cy="157084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6930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4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787928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4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56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6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4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6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7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6549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6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8954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4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8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86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17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872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847104"/>
            <a:ext cx="4081215" cy="494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32403" y="2031301"/>
            <a:ext cx="2353717" cy="3635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EDC0AA38-FF1B-46A5-B781-E94C0DAF5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C57DDDA-918B-4F4E-B705-53DBB230A5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7329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09" tIns="60954" rIns="121909" bIns="609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7963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3"/>
            <a:ext cx="11573197" cy="724247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339493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09" tIns="60954" rIns="121909" bIns="60954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2" y="1508787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1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61" y="1650939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121908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16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91"/>
            <a:ext cx="10344149" cy="4914900"/>
          </a:xfrm>
          <a:prstGeom prst="rect">
            <a:avLst/>
          </a:prstGeom>
        </p:spPr>
        <p:txBody>
          <a:bodyPr lIns="121909" tIns="60954" rIns="121909" bIns="6095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7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7"/>
            <a:ext cx="3860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7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fld id="{D9B9E8D5-F2DC-46CA-B8D7-A8BA0CCDFAFB}" type="slidenum">
              <a:rPr lang="en-US" sz="2400" smtClean="0">
                <a:solidFill>
                  <a:prstClr val="black"/>
                </a:solidFill>
              </a:rPr>
              <a:pPr defTabSz="121908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21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9"/>
            <a:ext cx="10871200" cy="563563"/>
          </a:xfrm>
          <a:prstGeom prst="rect">
            <a:avLst/>
          </a:prstGeom>
        </p:spPr>
        <p:txBody>
          <a:bodyPr lIns="121909" tIns="60954" rIns="121909" bIns="6095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09" tIns="60954" rIns="121909" bIns="60954"/>
          <a:lstStyle>
            <a:lvl1pPr>
              <a:defRPr/>
            </a:lvl1pPr>
          </a:lstStyle>
          <a:p>
            <a:pPr defTabSz="1219080" latinLnBrk="1"/>
            <a:r>
              <a:rPr lang="en-US" sz="2400" smtClean="0">
                <a:solidFill>
                  <a:prstClr val="black"/>
                </a:solidFill>
              </a:rPr>
              <a:t>www.themegallery.com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70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" y="3813044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2"/>
            <a:ext cx="3456384" cy="1632181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53176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660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12" y="3352279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60956" rIns="121912" bIns="60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29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196589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84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5" y="282871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3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2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5" y="945545"/>
            <a:ext cx="1134311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73" y="1828687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60" y="2271385"/>
            <a:ext cx="642583" cy="721835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9" y="2985247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7" y="563553"/>
            <a:ext cx="692699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5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8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5" y="3276037"/>
            <a:ext cx="948999" cy="1066043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5" y="640844"/>
            <a:ext cx="9481831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91074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8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4" y="4838135"/>
            <a:ext cx="4153583" cy="157084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04969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4" y="212644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57770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3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2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2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2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04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5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2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3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6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01634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8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3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1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5" y="1796821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96119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9" y="3236982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7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69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5"/>
            <a:ext cx="5446928" cy="384043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65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0627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2" tIns="60956" rIns="121912" bIns="60956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419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4"/>
            <a:ext cx="9997376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8" y="178380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5" y="1676360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9"/>
            <a:ext cx="544563" cy="61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3" y="308920"/>
            <a:ext cx="131475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3" y="153002"/>
            <a:ext cx="237895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2"/>
            <a:ext cx="11573197" cy="724247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906890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2" tIns="60956" rIns="121912" bIns="60956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2" y="1508787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4" y="1796670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9" y="1650938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93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12" tIns="60956" rIns="121912" bIns="6095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91"/>
            <a:ext cx="10344149" cy="4914900"/>
          </a:xfrm>
          <a:prstGeom prst="rect">
            <a:avLst/>
          </a:prstGeom>
        </p:spPr>
        <p:txBody>
          <a:bodyPr lIns="121912" tIns="60956" rIns="121912" bIns="6095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7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7"/>
            <a:ext cx="3860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7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fld id="{D9B9E8D5-F2DC-46CA-B8D7-A8BA0CCDFAFB}" type="slidenum">
              <a:rPr lang="en-US" sz="2400" smtClean="0">
                <a:solidFill>
                  <a:prstClr val="black"/>
                </a:solidFill>
              </a:rPr>
              <a:pPr defTabSz="121911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967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9"/>
            <a:ext cx="10871200" cy="563563"/>
          </a:xfrm>
          <a:prstGeom prst="rect">
            <a:avLst/>
          </a:prstGeom>
        </p:spPr>
        <p:txBody>
          <a:bodyPr lIns="121912" tIns="60956" rIns="121912" bIns="6095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12" tIns="60956" rIns="121912" bIns="60956"/>
          <a:lstStyle>
            <a:lvl1pPr>
              <a:defRPr/>
            </a:lvl1pPr>
          </a:lstStyle>
          <a:p>
            <a:pPr defTabSz="1219110" latinLnBrk="1"/>
            <a:r>
              <a:rPr lang="en-US" sz="2400" smtClean="0">
                <a:solidFill>
                  <a:prstClr val="black"/>
                </a:solidFill>
              </a:rPr>
              <a:t>www.themegallery.com</a:t>
            </a:r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94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" y="3813043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1"/>
            <a:ext cx="3456384" cy="1632181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64452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76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90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48171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558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7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3" y="4838133"/>
            <a:ext cx="4153583" cy="157084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2116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2" y="640844"/>
            <a:ext cx="9988359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9" y="339763"/>
            <a:ext cx="165463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5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3" y="173185"/>
            <a:ext cx="207259" cy="1284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7" y="1192875"/>
            <a:ext cx="165463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27382" y="212643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910971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0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1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1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1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14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2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0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230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3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9039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0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2" y="1796819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5036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3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1900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8" y="3236980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4" y="3367576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383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3"/>
            <a:ext cx="5446928" cy="384043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707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77146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63499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03607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4"/>
            <a:ext cx="10220900" cy="724247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indent="0" algn="l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6" y="-2213812"/>
            <a:ext cx="6513263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latinLnBrk="1"/>
            <a:endParaRPr lang="ko-KR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87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9550"/>
            <a:ext cx="9855200" cy="563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051" y="1347789"/>
            <a:ext cx="10344149" cy="49149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29376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29376"/>
            <a:ext cx="3860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29376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fld id="{D9B9E8D5-F2DC-46CA-B8D7-A8BA0CCDFAFB}" type="slidenum">
              <a:rPr lang="en-US" sz="2400">
                <a:solidFill>
                  <a:prstClr val="black"/>
                </a:solidFill>
              </a:rPr>
              <a:pPr defTabSz="1219170" latinLnBrk="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406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088"/>
            <a:ext cx="10871200" cy="56356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524625"/>
            <a:ext cx="2844800" cy="152400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defTabSz="1219170" latinLnBrk="1"/>
            <a:r>
              <a:rPr lang="en-US" sz="2400">
                <a:solidFill>
                  <a:prstClr val="black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93134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73" r:id="rId3"/>
    <p:sldLayoutId id="2147483796" r:id="rId4"/>
    <p:sldLayoutId id="2147483797" r:id="rId5"/>
    <p:sldLayoutId id="2147483801" r:id="rId6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697" r:id="rId9"/>
    <p:sldLayoutId id="2147483698" r:id="rId10"/>
    <p:sldLayoutId id="2147483705" r:id="rId11"/>
    <p:sldLayoutId id="2147483700" r:id="rId12"/>
    <p:sldLayoutId id="2147483709" r:id="rId13"/>
    <p:sldLayoutId id="2147483707" r:id="rId14"/>
    <p:sldLayoutId id="2147483706" r:id="rId15"/>
    <p:sldLayoutId id="2147483702" r:id="rId16"/>
    <p:sldLayoutId id="2147483693" r:id="rId17"/>
    <p:sldLayoutId id="2147483656" r:id="rId18"/>
    <p:sldLayoutId id="2147483687" r:id="rId19"/>
    <p:sldLayoutId id="2147483772" r:id="rId20"/>
    <p:sldLayoutId id="2147483798" r:id="rId21"/>
    <p:sldLayoutId id="2147483800" r:id="rId22"/>
    <p:sldLayoutId id="2147483802" r:id="rId2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45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74" r:id="rId4"/>
    <p:sldLayoutId id="2147483795" r:id="rId5"/>
  </p:sldLayoutIdLst>
  <p:txStyles>
    <p:titleStyle>
      <a:lvl1pPr algn="ctr" defTabSz="121908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8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txStyles>
    <p:titleStyle>
      <a:lvl1pPr algn="ctr" defTabSz="121908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6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avi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avi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" y="5706155"/>
            <a:ext cx="12191999" cy="576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 CHỨNG (MẪU)</a:t>
            </a:r>
            <a:endParaRPr lang="en-US" altLang="ko-KR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4660074"/>
            <a:ext cx="12191997" cy="720000"/>
          </a:xfrm>
          <a:prstGeom prst="rect">
            <a:avLst/>
          </a:prstGeom>
        </p:spPr>
        <p:txBody>
          <a:bodyPr/>
          <a:lstStyle/>
          <a:p>
            <a:r>
              <a:rPr lang="en-US" altLang="ko-KR" sz="4400" dirty="0" smtClean="0">
                <a:solidFill>
                  <a:srgbClr val="FF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CHUẨN NGHỀ NGHIỆP GIÁO VIÊN CƠ SỞ GIÁO DỤC PHỔ THÔNG</a:t>
            </a:r>
            <a:endParaRPr lang="ko-KR" alt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975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30">
            <a:extLst>
              <a:ext uri="{FF2B5EF4-FFF2-40B4-BE49-F238E27FC236}">
                <a16:creationId xmlns:a16="http://schemas.microsoft.com/office/drawing/2014/main" xmlns="" id="{5BD337C0-3A63-4C7B-9064-95EB41F3143E}"/>
              </a:ext>
            </a:extLst>
          </p:cNvPr>
          <p:cNvSpPr/>
          <p:nvPr/>
        </p:nvSpPr>
        <p:spPr>
          <a:xfrm>
            <a:off x="300603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xmlns="" id="{63552E8C-5AEC-4658-842E-0083EA682BC5}"/>
              </a:ext>
            </a:extLst>
          </p:cNvPr>
          <p:cNvSpPr/>
          <p:nvPr/>
        </p:nvSpPr>
        <p:spPr>
          <a:xfrm>
            <a:off x="571471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xmlns="" id="{757A0D88-4F89-4C04-81E8-CAF2A1819EE4}"/>
              </a:ext>
            </a:extLst>
          </p:cNvPr>
          <p:cNvSpPr/>
          <p:nvPr/>
        </p:nvSpPr>
        <p:spPr>
          <a:xfrm>
            <a:off x="8423399" y="1806333"/>
            <a:ext cx="2576629" cy="435292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3185" y="744362"/>
            <a:ext cx="9481831" cy="724247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TIÊU CHUẨN 3:</a:t>
            </a:r>
          </a:p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XÂY DỰNG MÔI TRƯỜNG GIÁO DỤC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xmlns="" id="{F52A869E-962A-4D9A-ABF0-5914DD40D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20177"/>
              </p:ext>
            </p:extLst>
          </p:nvPr>
        </p:nvGraphicFramePr>
        <p:xfrm>
          <a:off x="5836882" y="2088289"/>
          <a:ext cx="2341494" cy="25989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3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4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Thưc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hiện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quyền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dân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chủ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trong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nhà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endParaRPr lang="ko-KR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xmlns="" id="{34C0F995-14B1-4BE1-A733-181F04119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475516"/>
              </p:ext>
            </p:extLst>
          </p:nvPr>
        </p:nvGraphicFramePr>
        <p:xfrm>
          <a:off x="8407537" y="1954682"/>
          <a:ext cx="2641373" cy="372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23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4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5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ko-KR" altLang="en-US" sz="3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04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Thực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hiện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và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xây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dựng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học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an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toàn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,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phòng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chống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bạo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lực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học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đường</a:t>
                      </a:r>
                      <a:endParaRPr lang="ko-KR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2DB795D8-FC56-4C4D-BC30-18C59FBF7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745142"/>
              </p:ext>
            </p:extLst>
          </p:nvPr>
        </p:nvGraphicFramePr>
        <p:xfrm>
          <a:off x="3128202" y="1881252"/>
          <a:ext cx="2341495" cy="2397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8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8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0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ko-KR" altLang="en-US" sz="3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1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Xây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dựng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văn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hóa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nhà</a:t>
                      </a:r>
                      <a:r>
                        <a:rPr lang="en-US" altLang="ko-KR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trường</a:t>
                      </a:r>
                      <a:endParaRPr lang="ko-KR" alt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5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A4D52A82-0321-43A6-B25E-7EAD71EC0C4F}"/>
              </a:ext>
            </a:extLst>
          </p:cNvPr>
          <p:cNvGrpSpPr>
            <a:grpSpLocks noChangeAspect="1"/>
          </p:cNvGrpSpPr>
          <p:nvPr/>
        </p:nvGrpSpPr>
        <p:grpSpPr>
          <a:xfrm rot="1801412">
            <a:off x="5262854" y="1422419"/>
            <a:ext cx="639631" cy="336045"/>
            <a:chOff x="5009213" y="4726700"/>
            <a:chExt cx="538826" cy="283085"/>
          </a:xfrm>
          <a:solidFill>
            <a:schemeClr val="accent1"/>
          </a:solidFill>
        </p:grpSpPr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xmlns="" id="{DCBB9F15-621C-48FE-B813-371FAC4B4F40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xmlns="" id="{DA04B006-12CF-423A-AAFB-1FEF5ED104A2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16B68F65-D524-4184-84DC-4F18470E8B7A}"/>
              </a:ext>
            </a:extLst>
          </p:cNvPr>
          <p:cNvGrpSpPr>
            <a:grpSpLocks noChangeAspect="1"/>
          </p:cNvGrpSpPr>
          <p:nvPr/>
        </p:nvGrpSpPr>
        <p:grpSpPr>
          <a:xfrm rot="1800000">
            <a:off x="7962871" y="1422340"/>
            <a:ext cx="639631" cy="336045"/>
            <a:chOff x="5009213" y="4726700"/>
            <a:chExt cx="538826" cy="283085"/>
          </a:xfrm>
          <a:solidFill>
            <a:schemeClr val="accent2"/>
          </a:solidFill>
        </p:grpSpPr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xmlns="" id="{7133B1AB-5C79-41EE-8274-A5DB4520284B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xmlns="" id="{886587B0-9847-4308-AEEE-4BB9EA752C2A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xmlns="" id="{C6594156-D60F-4FB4-A444-F43DB15E742A}"/>
              </a:ext>
            </a:extLst>
          </p:cNvPr>
          <p:cNvGrpSpPr>
            <a:grpSpLocks noChangeAspect="1"/>
          </p:cNvGrpSpPr>
          <p:nvPr/>
        </p:nvGrpSpPr>
        <p:grpSpPr>
          <a:xfrm rot="1800000">
            <a:off x="10662889" y="1422340"/>
            <a:ext cx="639631" cy="336045"/>
            <a:chOff x="5009213" y="4726700"/>
            <a:chExt cx="538826" cy="283085"/>
          </a:xfrm>
          <a:solidFill>
            <a:schemeClr val="accent3"/>
          </a:solidFill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xmlns="" id="{1BE9BBC4-F181-4D3B-9C69-8BB2953109E8}"/>
                </a:ext>
              </a:extLst>
            </p:cNvPr>
            <p:cNvSpPr/>
            <p:nvPr/>
          </p:nvSpPr>
          <p:spPr>
            <a:xfrm>
              <a:off x="5009213" y="4754381"/>
              <a:ext cx="367511" cy="255404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xmlns="" id="{27D4EB3A-F48B-4705-A804-F23B59B93A33}"/>
                </a:ext>
              </a:extLst>
            </p:cNvPr>
            <p:cNvSpPr/>
            <p:nvPr/>
          </p:nvSpPr>
          <p:spPr>
            <a:xfrm rot="5400000">
              <a:off x="5344914" y="4763256"/>
              <a:ext cx="239682" cy="166569"/>
            </a:xfrm>
            <a:custGeom>
              <a:avLst/>
              <a:gdLst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259"/>
                <a:gd name="connsiteY0" fmla="*/ 212361 h 212361"/>
                <a:gd name="connsiteX1" fmla="*/ 232348 w 367259"/>
                <a:gd name="connsiteY1" fmla="*/ 32479 h 212361"/>
                <a:gd name="connsiteX2" fmla="*/ 0 w 367259"/>
                <a:gd name="connsiteY2" fmla="*/ 0 h 212361"/>
                <a:gd name="connsiteX3" fmla="*/ 367259 w 367259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12361"/>
                <a:gd name="connsiteX1" fmla="*/ 232348 w 367511"/>
                <a:gd name="connsiteY1" fmla="*/ 32479 h 212361"/>
                <a:gd name="connsiteX2" fmla="*/ 0 w 367511"/>
                <a:gd name="connsiteY2" fmla="*/ 0 h 212361"/>
                <a:gd name="connsiteX3" fmla="*/ 367259 w 367511"/>
                <a:gd name="connsiteY3" fmla="*/ 212361 h 212361"/>
                <a:gd name="connsiteX0" fmla="*/ 367259 w 367511"/>
                <a:gd name="connsiteY0" fmla="*/ 212361 h 255404"/>
                <a:gd name="connsiteX1" fmla="*/ 232348 w 367511"/>
                <a:gd name="connsiteY1" fmla="*/ 32479 h 255404"/>
                <a:gd name="connsiteX2" fmla="*/ 0 w 367511"/>
                <a:gd name="connsiteY2" fmla="*/ 0 h 255404"/>
                <a:gd name="connsiteX3" fmla="*/ 367259 w 367511"/>
                <a:gd name="connsiteY3" fmla="*/ 212361 h 2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511" h="255404">
                  <a:moveTo>
                    <a:pt x="367259" y="212361"/>
                  </a:moveTo>
                  <a:cubicBezTo>
                    <a:pt x="372256" y="149902"/>
                    <a:pt x="302301" y="59962"/>
                    <a:pt x="232348" y="32479"/>
                  </a:cubicBezTo>
                  <a:cubicBezTo>
                    <a:pt x="157397" y="1665"/>
                    <a:pt x="99934" y="3331"/>
                    <a:pt x="0" y="0"/>
                  </a:cubicBezTo>
                  <a:cubicBezTo>
                    <a:pt x="74951" y="213193"/>
                    <a:pt x="212360" y="321456"/>
                    <a:pt x="367259" y="2123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678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7543" y="709856"/>
            <a:ext cx="9988359" cy="724247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MINH CHỨNG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02775" y="1622906"/>
            <a:ext cx="10115083" cy="1163274"/>
            <a:chOff x="1393426" y="1571600"/>
            <a:chExt cx="4119915" cy="798325"/>
          </a:xfrm>
        </p:grpSpPr>
        <p:sp>
          <p:nvSpPr>
            <p:cNvPr id="10" name="TextBox 9"/>
            <p:cNvSpPr txBox="1"/>
            <p:nvPr/>
          </p:nvSpPr>
          <p:spPr>
            <a:xfrm>
              <a:off x="1393426" y="1884121"/>
              <a:ext cx="4119915" cy="48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nội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tắc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ứng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xử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trong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theo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4557" y="1571600"/>
              <a:ext cx="1541622" cy="31682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8: 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13514" y="3070998"/>
            <a:ext cx="6588282" cy="890004"/>
            <a:chOff x="1416928" y="1536079"/>
            <a:chExt cx="3060774" cy="610787"/>
          </a:xfrm>
        </p:grpSpPr>
        <p:sp>
          <p:nvSpPr>
            <p:cNvPr id="13" name="TextBox 12"/>
            <p:cNvSpPr txBox="1"/>
            <p:nvPr/>
          </p:nvSpPr>
          <p:spPr>
            <a:xfrm>
              <a:off x="1454023" y="1872281"/>
              <a:ext cx="3023679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6928" y="1536079"/>
              <a:ext cx="1541622" cy="31682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9: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38084" y="4570851"/>
            <a:ext cx="9941749" cy="2730172"/>
            <a:chOff x="1446008" y="1595280"/>
            <a:chExt cx="4618723" cy="1873648"/>
          </a:xfrm>
        </p:grpSpPr>
        <p:sp>
          <p:nvSpPr>
            <p:cNvPr id="16" name="TextBox 15"/>
            <p:cNvSpPr txBox="1"/>
            <p:nvPr/>
          </p:nvSpPr>
          <p:spPr>
            <a:xfrm>
              <a:off x="1446008" y="1927027"/>
              <a:ext cx="4618723" cy="1541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tập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rèn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luyện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kịp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nghiệp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camera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sát</a:t>
              </a:r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8989" y="1595280"/>
              <a:ext cx="1541622" cy="3168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10: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Khá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34405" y="3507401"/>
            <a:ext cx="992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phân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loại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GV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đúng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đồng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thời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hiệu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định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về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quyền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dân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920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3"/>
          <p:cNvSpPr>
            <a:spLocks noChangeArrowheads="1"/>
          </p:cNvSpPr>
          <p:nvPr/>
        </p:nvSpPr>
        <p:spPr bwMode="gray">
          <a:xfrm>
            <a:off x="1930400" y="1600200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gray">
          <a:xfrm>
            <a:off x="2114551" y="1733550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1" name="Freeform 5"/>
          <p:cNvSpPr>
            <a:spLocks/>
          </p:cNvSpPr>
          <p:nvPr/>
        </p:nvSpPr>
        <p:spPr bwMode="gray">
          <a:xfrm>
            <a:off x="2216153" y="1809749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99CC00">
                  <a:gamma/>
                  <a:tint val="54510"/>
                  <a:invGamma/>
                </a:srgbClr>
              </a:gs>
              <a:gs pos="50000">
                <a:srgbClr val="99CC00">
                  <a:alpha val="0"/>
                </a:srgbClr>
              </a:gs>
              <a:gs pos="100000">
                <a:srgbClr val="99CC00">
                  <a:gamma/>
                  <a:tint val="54510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gray">
          <a:xfrm>
            <a:off x="2162075" y="1936633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gray">
          <a:xfrm>
            <a:off x="3962400" y="1824041"/>
            <a:ext cx="64008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hệ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cha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mẹ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hoặc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liên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gray">
          <a:xfrm>
            <a:off x="1930400" y="3200400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gray">
          <a:xfrm>
            <a:off x="2114551" y="3333753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46" name="Freeform 10"/>
          <p:cNvSpPr>
            <a:spLocks/>
          </p:cNvSpPr>
          <p:nvPr/>
        </p:nvSpPr>
        <p:spPr bwMode="gray">
          <a:xfrm>
            <a:off x="2216153" y="3409949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99">
                  <a:gamma/>
                  <a:tint val="4235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gray">
          <a:xfrm>
            <a:off x="3962400" y="3397253"/>
            <a:ext cx="61976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Phối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giữa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xã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dạy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gray">
          <a:xfrm>
            <a:off x="1930400" y="4819651"/>
            <a:ext cx="8432800" cy="144780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50" name="AutoShape 14"/>
          <p:cNvSpPr>
            <a:spLocks noChangeArrowheads="1"/>
          </p:cNvSpPr>
          <p:nvPr/>
        </p:nvSpPr>
        <p:spPr bwMode="gray">
          <a:xfrm>
            <a:off x="2114551" y="4953001"/>
            <a:ext cx="16256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00"/>
              </a:gs>
              <a:gs pos="100000">
                <a:srgbClr val="006600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 anchor="ctr"/>
          <a:lstStyle/>
          <a:p>
            <a:endParaRPr lang="en-US"/>
          </a:p>
        </p:txBody>
      </p:sp>
      <p:sp>
        <p:nvSpPr>
          <p:cNvPr id="51" name="Freeform 15"/>
          <p:cNvSpPr>
            <a:spLocks/>
          </p:cNvSpPr>
          <p:nvPr/>
        </p:nvSpPr>
        <p:spPr bwMode="gray">
          <a:xfrm>
            <a:off x="2216153" y="5029201"/>
            <a:ext cx="810683" cy="592139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00">
                  <a:gamma/>
                  <a:tint val="48627"/>
                  <a:invGamma/>
                </a:srgbClr>
              </a:gs>
              <a:gs pos="100000">
                <a:srgbClr val="006600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TIÊU CHUẨN 4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gray">
          <a:xfrm>
            <a:off x="3962400" y="4936951"/>
            <a:ext cx="6197600" cy="120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8" rIns="91434" bIns="45718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Phối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giữa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xã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giáo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dục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đức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lối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gray">
          <a:xfrm>
            <a:off x="2166311" y="3581917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gray">
          <a:xfrm>
            <a:off x="2149059" y="5205841"/>
            <a:ext cx="1585687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TIÊU CHÍ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33381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13592" y="209519"/>
            <a:ext cx="5988870" cy="724247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MINH CHỨNG</a:t>
            </a:r>
            <a:endParaRPr lang="ko-KR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444317" y="967291"/>
            <a:ext cx="10747683" cy="1778828"/>
            <a:chOff x="1393426" y="1571600"/>
            <a:chExt cx="4119915" cy="1220764"/>
          </a:xfrm>
        </p:grpSpPr>
        <p:sp>
          <p:nvSpPr>
            <p:cNvPr id="10" name="TextBox 9"/>
            <p:cNvSpPr txBox="1"/>
            <p:nvPr/>
          </p:nvSpPr>
          <p:spPr>
            <a:xfrm>
              <a:off x="1393426" y="1884122"/>
              <a:ext cx="4119915" cy="9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giữa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chủ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nhiệm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hop PHHS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chặt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chẽ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ảnh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từ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camera, SLL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tử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PH.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4557" y="1571600"/>
              <a:ext cx="1541622" cy="31682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11: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1468791" y="2760440"/>
            <a:ext cx="6622789" cy="717475"/>
            <a:chOff x="1400897" y="1654481"/>
            <a:chExt cx="3076805" cy="492385"/>
          </a:xfrm>
        </p:grpSpPr>
        <p:sp>
          <p:nvSpPr>
            <p:cNvPr id="13" name="TextBox 12"/>
            <p:cNvSpPr txBox="1"/>
            <p:nvPr/>
          </p:nvSpPr>
          <p:spPr>
            <a:xfrm>
              <a:off x="1454023" y="1872281"/>
              <a:ext cx="3023679" cy="27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0897" y="1654481"/>
              <a:ext cx="1541622" cy="31682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 12: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1496879" y="4674368"/>
            <a:ext cx="10700874" cy="2336129"/>
            <a:chOff x="1446008" y="1690002"/>
            <a:chExt cx="4618723" cy="1603227"/>
          </a:xfrm>
        </p:grpSpPr>
        <p:sp>
          <p:nvSpPr>
            <p:cNvPr id="16" name="TextBox 15"/>
            <p:cNvSpPr txBox="1"/>
            <p:nvPr/>
          </p:nvSpPr>
          <p:spPr>
            <a:xfrm>
              <a:off x="1446008" y="1962547"/>
              <a:ext cx="4618723" cy="133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tập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rèn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luyện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lớp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dạy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để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</a:p>
            <a:p>
              <a:pPr algn="just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tường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trình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cam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Camera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sát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đúng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quy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định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xuất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kịp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thời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phối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nghiệp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cha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quan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trong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đức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sống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cho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học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sinh</a:t>
              </a:r>
              <a:endPara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just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48989" y="1690002"/>
              <a:ext cx="1541622" cy="31682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chí</a:t>
              </a:r>
              <a:r>
                <a:rPr lang="en-US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13: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Tốt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75947" y="3214096"/>
            <a:ext cx="1071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giữa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gia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đình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nhà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trường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Sổ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chủ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nhiệm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hop PHHS, SLL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điện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tử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ghi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việc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PH,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mời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thư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ngỏ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thể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hiến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sự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phối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hợp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các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bên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trong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hoạt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động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day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cho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Kết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quả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tập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rèn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luyện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của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sinh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có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tiến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bộ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rõ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rệt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không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để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xảy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bạo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đường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920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236E1D1-AF30-45B6-AFB0-4A7FAD84F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3641" y="985900"/>
            <a:ext cx="9988359" cy="724247"/>
          </a:xfrm>
        </p:spPr>
        <p:txBody>
          <a:bodyPr/>
          <a:lstStyle/>
          <a:p>
            <a:r>
              <a:rPr lang="en-US" altLang="ko-KR" sz="3200" b="1" dirty="0" smtClean="0">
                <a:solidFill>
                  <a:schemeClr val="accent2">
                    <a:lumMod val="75000"/>
                  </a:schemeClr>
                </a:solidFill>
              </a:rPr>
              <a:t>TIÊU CHUẨN 5</a:t>
            </a:r>
            <a:r>
              <a:rPr lang="en-US" altLang="ko-KR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ngoại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ngữ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tộc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ứng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CNTT, </a:t>
            </a:r>
          </a:p>
          <a:p>
            <a:pPr algn="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dục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endParaRPr lang="en-US" altLang="ko-K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0CE5E64C-E177-46E8-8D2F-03C9EE370012}"/>
              </a:ext>
            </a:extLst>
          </p:cNvPr>
          <p:cNvGrpSpPr/>
          <p:nvPr/>
        </p:nvGrpSpPr>
        <p:grpSpPr>
          <a:xfrm>
            <a:off x="7982344" y="4070450"/>
            <a:ext cx="4209657" cy="1226169"/>
            <a:chOff x="304702" y="2752326"/>
            <a:chExt cx="2050377" cy="865680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xmlns="" id="{63A7C2BE-96A2-44E7-BEF7-4763EB0D7C81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752326"/>
              <a:ext cx="2016000" cy="277200"/>
            </a:xfrm>
            <a:prstGeom prst="rect">
              <a:avLst/>
            </a:prstGeom>
          </p:spPr>
          <p:txBody>
            <a:bodyPr anchor="ctr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TIÊU CHÍ 15</a:t>
              </a:r>
              <a:endParaRPr lang="ko-KR" alt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xmlns="" id="{AAB4D61D-4C32-4790-AA38-D033C59BCE84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970006"/>
              <a:ext cx="2050377" cy="648000"/>
            </a:xfrm>
            <a:prstGeom prst="rect">
              <a:avLst/>
            </a:prstGeom>
          </p:spPr>
          <p:txBody>
            <a:bodyPr anchor="t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CNTT,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day hoc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dục</a:t>
              </a:r>
              <a:endParaRPr lang="en-US" altLang="ko-K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505BF730-D6F1-475B-95B2-D849BC42BD22}"/>
              </a:ext>
            </a:extLst>
          </p:cNvPr>
          <p:cNvSpPr/>
          <p:nvPr/>
        </p:nvSpPr>
        <p:spPr>
          <a:xfrm>
            <a:off x="4144563" y="3195327"/>
            <a:ext cx="504056" cy="5040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7A26C63E-025A-4E0F-9178-737204E83DFE}"/>
              </a:ext>
            </a:extLst>
          </p:cNvPr>
          <p:cNvSpPr/>
          <p:nvPr/>
        </p:nvSpPr>
        <p:spPr>
          <a:xfrm>
            <a:off x="7401132" y="4590051"/>
            <a:ext cx="504056" cy="50405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36">
            <a:extLst>
              <a:ext uri="{FF2B5EF4-FFF2-40B4-BE49-F238E27FC236}">
                <a16:creationId xmlns:a16="http://schemas.microsoft.com/office/drawing/2014/main" xmlns="" id="{B60E3C19-BC40-4F45-9A46-09AD818AF8C8}"/>
              </a:ext>
            </a:extLst>
          </p:cNvPr>
          <p:cNvSpPr/>
          <p:nvPr/>
        </p:nvSpPr>
        <p:spPr>
          <a:xfrm>
            <a:off x="7802719" y="6081490"/>
            <a:ext cx="363849" cy="287909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22"/>
          </p:nvPr>
        </p:nvSpPr>
        <p:spPr/>
      </p:sp>
      <p:sp>
        <p:nvSpPr>
          <p:cNvPr id="30" name="Oval 21"/>
          <p:cNvSpPr>
            <a:spLocks noChangeAspect="1"/>
          </p:cNvSpPr>
          <p:nvPr/>
        </p:nvSpPr>
        <p:spPr>
          <a:xfrm rot="20695255">
            <a:off x="7492240" y="4677163"/>
            <a:ext cx="285089" cy="28747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9" tIns="60954" rIns="121909" bIns="609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080" latinLnBrk="1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AF7E810A-ECDB-414D-85B4-F59E65573831}"/>
              </a:ext>
            </a:extLst>
          </p:cNvPr>
          <p:cNvSpPr/>
          <p:nvPr/>
        </p:nvSpPr>
        <p:spPr>
          <a:xfrm flipH="1">
            <a:off x="4260158" y="3333812"/>
            <a:ext cx="272865" cy="22509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2" name="그룹 6">
            <a:extLst>
              <a:ext uri="{FF2B5EF4-FFF2-40B4-BE49-F238E27FC236}">
                <a16:creationId xmlns:a16="http://schemas.microsoft.com/office/drawing/2014/main" xmlns="" id="{0CE5E64C-E177-46E8-8D2F-03C9EE370012}"/>
              </a:ext>
            </a:extLst>
          </p:cNvPr>
          <p:cNvGrpSpPr/>
          <p:nvPr/>
        </p:nvGrpSpPr>
        <p:grpSpPr>
          <a:xfrm>
            <a:off x="652732" y="2913604"/>
            <a:ext cx="3327118" cy="907746"/>
            <a:chOff x="304702" y="2722441"/>
            <a:chExt cx="2016000" cy="907746"/>
          </a:xfrm>
        </p:grpSpPr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xmlns="" id="{63A7C2BE-96A2-44E7-BEF7-4763EB0D7C81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722441"/>
              <a:ext cx="2016000" cy="277200"/>
            </a:xfrm>
            <a:prstGeom prst="rect">
              <a:avLst/>
            </a:prstGeom>
          </p:spPr>
          <p:txBody>
            <a:bodyPr anchor="ctr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1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TIÊU CHÍ 14</a:t>
              </a:r>
              <a:endParaRPr lang="ko-KR" alt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xmlns="" id="{AAB4D61D-4C32-4790-AA38-D033C59BCE84}"/>
                </a:ext>
              </a:extLst>
            </p:cNvPr>
            <p:cNvSpPr txBox="1">
              <a:spLocks/>
            </p:cNvSpPr>
            <p:nvPr/>
          </p:nvSpPr>
          <p:spPr>
            <a:xfrm>
              <a:off x="304702" y="2982187"/>
              <a:ext cx="2016000" cy="648000"/>
            </a:xfrm>
            <a:prstGeom prst="rect">
              <a:avLst/>
            </a:prstGeom>
          </p:spPr>
          <p:txBody>
            <a:bodyPr anchor="t"/>
            <a:lstStyle>
              <a:lvl1pPr marL="0" indent="0" algn="r" defTabSz="914400" rtl="0" eaLnBrk="1" latinLnBrk="1" hangingPunct="1">
                <a:spcBef>
                  <a:spcPct val="20000"/>
                </a:spcBef>
                <a:buFont typeface="Arial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12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ngoại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tộc</a:t>
              </a:r>
              <a:endParaRPr lang="en-US" altLang="ko-K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42730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MINH CHỨNG</a:t>
            </a:r>
            <a:endParaRPr lang="en-US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D5B174BA-E291-4004-994F-659E7AA76947}"/>
              </a:ext>
            </a:extLst>
          </p:cNvPr>
          <p:cNvGrpSpPr/>
          <p:nvPr/>
        </p:nvGrpSpPr>
        <p:grpSpPr>
          <a:xfrm>
            <a:off x="8232385" y="619149"/>
            <a:ext cx="4301889" cy="2861368"/>
            <a:chOff x="7080042" y="2267472"/>
            <a:chExt cx="4928095" cy="2861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99D470D-DA59-4614-BB80-BDE9EB54EFAF}"/>
                </a:ext>
              </a:extLst>
            </p:cNvPr>
            <p:cNvSpPr txBox="1"/>
            <p:nvPr/>
          </p:nvSpPr>
          <p:spPr>
            <a:xfrm>
              <a:off x="7080042" y="2820516"/>
              <a:ext cx="4536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mức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3/6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khung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ngoại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dành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Nam</a:t>
              </a:r>
            </a:p>
            <a:p>
              <a:pPr>
                <a:buFontTx/>
                <a:buChar char="-"/>
              </a:pP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khảo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ko-KR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85F05B-5C5C-4280-9A08-50D8169E0F9B}"/>
                </a:ext>
              </a:extLst>
            </p:cNvPr>
            <p:cNvSpPr txBox="1"/>
            <p:nvPr/>
          </p:nvSpPr>
          <p:spPr>
            <a:xfrm>
              <a:off x="7472138" y="2267472"/>
              <a:ext cx="45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14: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ko-KR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xmlns="" id="{EAB5B8C0-F5C7-4534-8777-7CF1B4A40C3C}"/>
              </a:ext>
            </a:extLst>
          </p:cNvPr>
          <p:cNvGrpSpPr/>
          <p:nvPr/>
        </p:nvGrpSpPr>
        <p:grpSpPr>
          <a:xfrm>
            <a:off x="6780363" y="3657613"/>
            <a:ext cx="6326040" cy="3565527"/>
            <a:chOff x="6978032" y="2094943"/>
            <a:chExt cx="5344940" cy="35655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0DF1E33-C77E-4FCC-8537-9C75652C1D39}"/>
                </a:ext>
              </a:extLst>
            </p:cNvPr>
            <p:cNvSpPr txBox="1"/>
            <p:nvPr/>
          </p:nvSpPr>
          <p:spPr>
            <a:xfrm>
              <a:off x="6978032" y="2613482"/>
              <a:ext cx="45360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kỹ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tin</a:t>
              </a:r>
            </a:p>
            <a:p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thiết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ko-KR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736BDED-C4A2-4786-8C3B-3342A697579C}"/>
                </a:ext>
              </a:extLst>
            </p:cNvPr>
            <p:cNvSpPr txBox="1"/>
            <p:nvPr/>
          </p:nvSpPr>
          <p:spPr>
            <a:xfrm>
              <a:off x="7786972" y="2094943"/>
              <a:ext cx="453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15: </a:t>
              </a:r>
              <a:r>
                <a:rPr lang="en-US" altLang="ko-KR" sz="2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ko-KR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Why Do Things Float An Easy Less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50" y="1350074"/>
            <a:ext cx="4015597" cy="2258772"/>
          </a:xfrm>
          <a:prstGeom prst="rect">
            <a:avLst/>
          </a:prstGeom>
        </p:spPr>
      </p:pic>
      <p:sp>
        <p:nvSpPr>
          <p:cNvPr id="18" name="Rounded Rectangle 2">
            <a:extLst>
              <a:ext uri="{FF2B5EF4-FFF2-40B4-BE49-F238E27FC236}">
                <a16:creationId xmlns:a16="http://schemas.microsoft.com/office/drawing/2014/main" xmlns="" id="{2CB3F902-7F51-468E-928D-DF8ED92CA432}"/>
              </a:ext>
            </a:extLst>
          </p:cNvPr>
          <p:cNvSpPr/>
          <p:nvPr/>
        </p:nvSpPr>
        <p:spPr>
          <a:xfrm>
            <a:off x="1120653" y="4187173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xmlns="" id="{5394194E-40CF-4800-82F4-DA12261F9012}"/>
              </a:ext>
            </a:extLst>
          </p:cNvPr>
          <p:cNvSpPr/>
          <p:nvPr/>
        </p:nvSpPr>
        <p:spPr>
          <a:xfrm>
            <a:off x="2808629" y="4187173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xmlns="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1958639" y="4187173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Rounded Rectangle 10">
            <a:extLst>
              <a:ext uri="{FF2B5EF4-FFF2-40B4-BE49-F238E27FC236}">
                <a16:creationId xmlns:a16="http://schemas.microsoft.com/office/drawing/2014/main" xmlns="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3674014" y="4176626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Block Arc 6">
            <a:extLst>
              <a:ext uri="{FF2B5EF4-FFF2-40B4-BE49-F238E27FC236}">
                <a16:creationId xmlns:a16="http://schemas.microsoft.com/office/drawing/2014/main" xmlns="" id="{62965521-2EFF-4BE9-866C-3D9369FA5C74}"/>
              </a:ext>
            </a:extLst>
          </p:cNvPr>
          <p:cNvSpPr/>
          <p:nvPr/>
        </p:nvSpPr>
        <p:spPr>
          <a:xfrm>
            <a:off x="4463480" y="4213116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thuytinhth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9394" y="1412781"/>
            <a:ext cx="3005141" cy="21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5048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 smtClean="0"/>
              <a:t>TỔNG HỢP</a:t>
            </a:r>
            <a:endParaRPr lang="ko-KR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36048"/>
              </p:ext>
            </p:extLst>
          </p:nvPr>
        </p:nvGraphicFramePr>
        <p:xfrm>
          <a:off x="1007435" y="1719097"/>
          <a:ext cx="10177131" cy="3245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0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900" b="0" baseline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900" b="0" baseline="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ĐẠT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KHÁ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TỐT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1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2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1</a:t>
                      </a:r>
                      <a:endParaRPr lang="ko-KR" altLang="en-US" sz="1600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chuản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3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4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Tiêu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ko-KR" sz="1600" b="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chuẩn</a:t>
                      </a:r>
                      <a:r>
                        <a:rPr lang="en-US" altLang="ko-KR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5</a:t>
                      </a:r>
                      <a:endParaRPr lang="ko-KR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ko-KR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latinLnBrk="1"/>
                      <a:endParaRPr lang="ko-KR" altLang="en-US" sz="2500" dirty="0">
                        <a:latin typeface="+mn-lt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ko-KR" altLang="en-US" sz="1900" b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85962" y="5554927"/>
            <a:ext cx="13441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Xếp</a:t>
            </a:r>
            <a:r>
              <a:rPr lang="en-US" altLang="ko-KR" sz="16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loại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818" y="5547254"/>
            <a:ext cx="134414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ko-KR" sz="1600" b="1" dirty="0" err="1" smtClean="0">
                <a:solidFill>
                  <a:schemeClr val="bg1"/>
                </a:solidFill>
                <a:cs typeface="Arial" pitchFamily="34" charset="0"/>
              </a:rPr>
              <a:t>Khá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3683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48" y="3709358"/>
            <a:ext cx="12192000" cy="828135"/>
          </a:xfrm>
        </p:spPr>
        <p:txBody>
          <a:bodyPr/>
          <a:lstStyle/>
          <a:p>
            <a:r>
              <a:rPr lang="en-US" altLang="ko-KR" sz="2800" dirty="0" smtClean="0">
                <a:solidFill>
                  <a:schemeClr val="tx2">
                    <a:lumMod val="50000"/>
                  </a:schemeClr>
                </a:solidFill>
              </a:rPr>
              <a:t>CẢM ƠN QUÝ THẦY CÔ ĐÃ </a:t>
            </a:r>
          </a:p>
          <a:p>
            <a:r>
              <a:rPr lang="en-US" altLang="ko-KR" sz="2800" dirty="0" smtClean="0">
                <a:solidFill>
                  <a:schemeClr val="tx2">
                    <a:lumMod val="50000"/>
                  </a:schemeClr>
                </a:solidFill>
              </a:rPr>
              <a:t>CHÚ Ý LẮNG NGHE</a:t>
            </a:r>
            <a:endParaRPr lang="en-US" altLang="ko-K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927909"/>
            <a:ext cx="12192000" cy="5760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82286" y="882387"/>
            <a:ext cx="10509714" cy="715951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CHUẨN 1: PHẨM CHẤT NHÀ GIÁO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37">
            <a:extLst>
              <a:ext uri="{FF2B5EF4-FFF2-40B4-BE49-F238E27FC236}">
                <a16:creationId xmlns:a16="http://schemas.microsoft.com/office/drawing/2014/main" xmlns="" id="{F7A9772C-E70C-4EFB-9BFA-0EF8F64580E6}"/>
              </a:ext>
            </a:extLst>
          </p:cNvPr>
          <p:cNvGrpSpPr/>
          <p:nvPr/>
        </p:nvGrpSpPr>
        <p:grpSpPr>
          <a:xfrm>
            <a:off x="389201" y="1798682"/>
            <a:ext cx="12308884" cy="4572075"/>
            <a:chOff x="-660863" y="1660617"/>
            <a:chExt cx="10927412" cy="40589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xmlns="" id="{B3914EB2-B90F-47AE-87C4-00662EF030BD}"/>
                </a:ext>
              </a:extLst>
            </p:cNvPr>
            <p:cNvGrpSpPr/>
            <p:nvPr/>
          </p:nvGrpSpPr>
          <p:grpSpPr>
            <a:xfrm>
              <a:off x="-660863" y="1660617"/>
              <a:ext cx="10927412" cy="4058935"/>
              <a:chOff x="-660863" y="1660617"/>
              <a:chExt cx="10927412" cy="4058935"/>
            </a:xfrm>
          </p:grpSpPr>
          <p:grpSp>
            <p:nvGrpSpPr>
              <p:cNvPr id="30" name="Group 12">
                <a:extLst>
                  <a:ext uri="{FF2B5EF4-FFF2-40B4-BE49-F238E27FC236}">
                    <a16:creationId xmlns:a16="http://schemas.microsoft.com/office/drawing/2014/main" xmlns="" id="{05E48384-4E8B-4A87-9553-3F9C1ADD9B0B}"/>
                  </a:ext>
                </a:extLst>
              </p:cNvPr>
              <p:cNvGrpSpPr/>
              <p:nvPr/>
            </p:nvGrpSpPr>
            <p:grpSpPr>
              <a:xfrm>
                <a:off x="4562475" y="1714499"/>
                <a:ext cx="5193667" cy="1990727"/>
                <a:chOff x="4562475" y="1714499"/>
                <a:chExt cx="5193667" cy="1990727"/>
              </a:xfrm>
            </p:grpSpPr>
            <p:sp>
              <p:nvSpPr>
                <p:cNvPr id="72" name="Rectangle 4">
                  <a:extLst>
                    <a:ext uri="{FF2B5EF4-FFF2-40B4-BE49-F238E27FC236}">
                      <a16:creationId xmlns:a16="http://schemas.microsoft.com/office/drawing/2014/main" xmlns="" id="{6B3B65A2-B45D-4C0D-8398-8AE9DBB38CD8}"/>
                    </a:ext>
                  </a:extLst>
                </p:cNvPr>
                <p:cNvSpPr/>
                <p:nvPr/>
              </p:nvSpPr>
              <p:spPr>
                <a:xfrm>
                  <a:off x="5868142" y="1716807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3" name="Rectangle 5">
                  <a:extLst>
                    <a:ext uri="{FF2B5EF4-FFF2-40B4-BE49-F238E27FC236}">
                      <a16:creationId xmlns:a16="http://schemas.microsoft.com/office/drawing/2014/main" xmlns="" id="{A56FA15C-76F0-43AA-A1DC-A538777DEF72}"/>
                    </a:ext>
                  </a:extLst>
                </p:cNvPr>
                <p:cNvSpPr/>
                <p:nvPr/>
              </p:nvSpPr>
              <p:spPr>
                <a:xfrm>
                  <a:off x="5867400" y="2148855"/>
                  <a:ext cx="3888742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4" name="Rectangle 6">
                  <a:extLst>
                    <a:ext uri="{FF2B5EF4-FFF2-40B4-BE49-F238E27FC236}">
                      <a16:creationId xmlns:a16="http://schemas.microsoft.com/office/drawing/2014/main" xmlns="" id="{6D8BE46D-4D4A-4FD0-802C-D50664F2EA2C}"/>
                    </a:ext>
                  </a:extLst>
                </p:cNvPr>
                <p:cNvSpPr/>
                <p:nvPr/>
              </p:nvSpPr>
              <p:spPr>
                <a:xfrm>
                  <a:off x="5868142" y="2580903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Rectangle 7">
                  <a:extLst>
                    <a:ext uri="{FF2B5EF4-FFF2-40B4-BE49-F238E27FC236}">
                      <a16:creationId xmlns:a16="http://schemas.microsoft.com/office/drawing/2014/main" xmlns="" id="{7687C6D5-75A0-4A35-ABFD-25675EB92B88}"/>
                    </a:ext>
                  </a:extLst>
                </p:cNvPr>
                <p:cNvSpPr/>
                <p:nvPr/>
              </p:nvSpPr>
              <p:spPr>
                <a:xfrm>
                  <a:off x="5868142" y="3012951"/>
                  <a:ext cx="3888000" cy="3600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6" name="Freeform 8">
                  <a:extLst>
                    <a:ext uri="{FF2B5EF4-FFF2-40B4-BE49-F238E27FC236}">
                      <a16:creationId xmlns:a16="http://schemas.microsoft.com/office/drawing/2014/main" xmlns="" id="{9A1C1D50-93B4-4363-BECA-4B6823A54420}"/>
                    </a:ext>
                  </a:extLst>
                </p:cNvPr>
                <p:cNvSpPr/>
                <p:nvPr/>
              </p:nvSpPr>
              <p:spPr>
                <a:xfrm>
                  <a:off x="4562475" y="1714499"/>
                  <a:ext cx="1304925" cy="1990725"/>
                </a:xfrm>
                <a:custGeom>
                  <a:avLst/>
                  <a:gdLst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2425 h 1990725"/>
                    <a:gd name="connsiteX3" fmla="*/ 1304925 w 1304925"/>
                    <a:gd name="connsiteY3" fmla="*/ 0 h 1990725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8709 h 1990725"/>
                    <a:gd name="connsiteX3" fmla="*/ 1304925 w 1304925"/>
                    <a:gd name="connsiteY3" fmla="*/ 0 h 1990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4925" h="1990725">
                      <a:moveTo>
                        <a:pt x="1304925" y="0"/>
                      </a:moveTo>
                      <a:lnTo>
                        <a:pt x="0" y="1990725"/>
                      </a:lnTo>
                      <a:lnTo>
                        <a:pt x="1304925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7" name="Freeform 9">
                  <a:extLst>
                    <a:ext uri="{FF2B5EF4-FFF2-40B4-BE49-F238E27FC236}">
                      <a16:creationId xmlns:a16="http://schemas.microsoft.com/office/drawing/2014/main" xmlns="" id="{AAE1484C-26A6-40CB-AF5B-4932D9234FB4}"/>
                    </a:ext>
                  </a:extLst>
                </p:cNvPr>
                <p:cNvSpPr/>
                <p:nvPr/>
              </p:nvSpPr>
              <p:spPr>
                <a:xfrm>
                  <a:off x="4562476" y="2152650"/>
                  <a:ext cx="1311338" cy="1543050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1782 w 1304925"/>
                    <a:gd name="connsiteY2" fmla="*/ 355469 h 1543050"/>
                    <a:gd name="connsiteX3" fmla="*/ 1304925 w 1304925"/>
                    <a:gd name="connsiteY3" fmla="*/ 0 h 1543050"/>
                    <a:gd name="connsiteX0" fmla="*/ 1304925 w 1311299"/>
                    <a:gd name="connsiteY0" fmla="*/ 0 h 1543050"/>
                    <a:gd name="connsiteX1" fmla="*/ 0 w 1311299"/>
                    <a:gd name="connsiteY1" fmla="*/ 1543050 h 1543050"/>
                    <a:gd name="connsiteX2" fmla="*/ 1311209 w 1311299"/>
                    <a:gd name="connsiteY2" fmla="*/ 355469 h 1543050"/>
                    <a:gd name="connsiteX3" fmla="*/ 1304925 w 1311299"/>
                    <a:gd name="connsiteY3" fmla="*/ 0 h 1543050"/>
                    <a:gd name="connsiteX0" fmla="*/ 1307638 w 1311338"/>
                    <a:gd name="connsiteY0" fmla="*/ 0 h 1543050"/>
                    <a:gd name="connsiteX1" fmla="*/ 0 w 1311338"/>
                    <a:gd name="connsiteY1" fmla="*/ 1543050 h 1543050"/>
                    <a:gd name="connsiteX2" fmla="*/ 1311209 w 1311338"/>
                    <a:gd name="connsiteY2" fmla="*/ 355469 h 1543050"/>
                    <a:gd name="connsiteX3" fmla="*/ 1307638 w 1311338"/>
                    <a:gd name="connsiteY3" fmla="*/ 0 h 154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1338" h="1543050">
                      <a:moveTo>
                        <a:pt x="1307638" y="0"/>
                      </a:moveTo>
                      <a:lnTo>
                        <a:pt x="0" y="1543050"/>
                      </a:lnTo>
                      <a:lnTo>
                        <a:pt x="1311209" y="355469"/>
                      </a:lnTo>
                      <a:cubicBezTo>
                        <a:pt x="1312257" y="236979"/>
                        <a:pt x="1306590" y="118490"/>
                        <a:pt x="13076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xmlns="" id="{C9C9C1F7-8495-4788-961E-C7BACE8533DF}"/>
                    </a:ext>
                  </a:extLst>
                </p:cNvPr>
                <p:cNvSpPr/>
                <p:nvPr/>
              </p:nvSpPr>
              <p:spPr>
                <a:xfrm>
                  <a:off x="4562475" y="2581275"/>
                  <a:ext cx="1314450" cy="1123950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8709 h 1123950"/>
                    <a:gd name="connsiteX3" fmla="*/ 1304925 w 1314450"/>
                    <a:gd name="connsiteY3" fmla="*/ 0 h 1123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123950">
                      <a:moveTo>
                        <a:pt x="1304925" y="0"/>
                      </a:moveTo>
                      <a:lnTo>
                        <a:pt x="0" y="1123950"/>
                      </a:lnTo>
                      <a:lnTo>
                        <a:pt x="1314450" y="358709"/>
                      </a:lnTo>
                      <a:lnTo>
                        <a:pt x="13049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xmlns="" id="{782D0C28-C804-4AD2-9D4F-D26678C610CC}"/>
                    </a:ext>
                  </a:extLst>
                </p:cNvPr>
                <p:cNvSpPr/>
                <p:nvPr/>
              </p:nvSpPr>
              <p:spPr>
                <a:xfrm>
                  <a:off x="4562475" y="3013044"/>
                  <a:ext cx="1314547" cy="692182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61852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89040"/>
                    <a:gd name="connsiteX1" fmla="*/ 0 w 1323975"/>
                    <a:gd name="connsiteY1" fmla="*/ 689040 h 689040"/>
                    <a:gd name="connsiteX2" fmla="*/ 1323975 w 1323975"/>
                    <a:gd name="connsiteY2" fmla="*/ 355567 h 689040"/>
                    <a:gd name="connsiteX3" fmla="*/ 1314450 w 1323975"/>
                    <a:gd name="connsiteY3" fmla="*/ 0 h 689040"/>
                    <a:gd name="connsiteX0" fmla="*/ 1317592 w 1323975"/>
                    <a:gd name="connsiteY0" fmla="*/ 0 h 685898"/>
                    <a:gd name="connsiteX1" fmla="*/ 0 w 1323975"/>
                    <a:gd name="connsiteY1" fmla="*/ 685898 h 685898"/>
                    <a:gd name="connsiteX2" fmla="*/ 1323975 w 1323975"/>
                    <a:gd name="connsiteY2" fmla="*/ 352425 h 685898"/>
                    <a:gd name="connsiteX3" fmla="*/ 1317592 w 1323975"/>
                    <a:gd name="connsiteY3" fmla="*/ 0 h 685898"/>
                    <a:gd name="connsiteX0" fmla="*/ 1317592 w 1330259"/>
                    <a:gd name="connsiteY0" fmla="*/ 0 h 685898"/>
                    <a:gd name="connsiteX1" fmla="*/ 0 w 1330259"/>
                    <a:gd name="connsiteY1" fmla="*/ 685898 h 685898"/>
                    <a:gd name="connsiteX2" fmla="*/ 1330259 w 1330259"/>
                    <a:gd name="connsiteY2" fmla="*/ 346141 h 685898"/>
                    <a:gd name="connsiteX3" fmla="*/ 1317592 w 1330259"/>
                    <a:gd name="connsiteY3" fmla="*/ 0 h 685898"/>
                    <a:gd name="connsiteX0" fmla="*/ 1323877 w 1330259"/>
                    <a:gd name="connsiteY0" fmla="*/ 0 h 695325"/>
                    <a:gd name="connsiteX1" fmla="*/ 0 w 1330259"/>
                    <a:gd name="connsiteY1" fmla="*/ 695325 h 695325"/>
                    <a:gd name="connsiteX2" fmla="*/ 1330259 w 1330259"/>
                    <a:gd name="connsiteY2" fmla="*/ 355568 h 695325"/>
                    <a:gd name="connsiteX3" fmla="*/ 1323877 w 1330259"/>
                    <a:gd name="connsiteY3" fmla="*/ 0 h 695325"/>
                    <a:gd name="connsiteX0" fmla="*/ 1305023 w 1330259"/>
                    <a:gd name="connsiteY0" fmla="*/ 0 h 692182"/>
                    <a:gd name="connsiteX1" fmla="*/ 0 w 1330259"/>
                    <a:gd name="connsiteY1" fmla="*/ 692182 h 692182"/>
                    <a:gd name="connsiteX2" fmla="*/ 1330259 w 1330259"/>
                    <a:gd name="connsiteY2" fmla="*/ 352425 h 692182"/>
                    <a:gd name="connsiteX3" fmla="*/ 1305023 w 1330259"/>
                    <a:gd name="connsiteY3" fmla="*/ 0 h 692182"/>
                    <a:gd name="connsiteX0" fmla="*/ 1305023 w 1305023"/>
                    <a:gd name="connsiteY0" fmla="*/ 0 h 692182"/>
                    <a:gd name="connsiteX1" fmla="*/ 0 w 1305023"/>
                    <a:gd name="connsiteY1" fmla="*/ 692182 h 692182"/>
                    <a:gd name="connsiteX2" fmla="*/ 1301978 w 1305023"/>
                    <a:gd name="connsiteY2" fmla="*/ 355567 h 692182"/>
                    <a:gd name="connsiteX3" fmla="*/ 1305023 w 1305023"/>
                    <a:gd name="connsiteY3" fmla="*/ 0 h 692182"/>
                    <a:gd name="connsiteX0" fmla="*/ 1305023 w 1314547"/>
                    <a:gd name="connsiteY0" fmla="*/ 0 h 692182"/>
                    <a:gd name="connsiteX1" fmla="*/ 0 w 1314547"/>
                    <a:gd name="connsiteY1" fmla="*/ 692182 h 692182"/>
                    <a:gd name="connsiteX2" fmla="*/ 1314547 w 1314547"/>
                    <a:gd name="connsiteY2" fmla="*/ 355567 h 692182"/>
                    <a:gd name="connsiteX3" fmla="*/ 1305023 w 1314547"/>
                    <a:gd name="connsiteY3" fmla="*/ 0 h 692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547" h="692182">
                      <a:moveTo>
                        <a:pt x="1305023" y="0"/>
                      </a:moveTo>
                      <a:lnTo>
                        <a:pt x="0" y="692182"/>
                      </a:lnTo>
                      <a:lnTo>
                        <a:pt x="1314547" y="355567"/>
                      </a:lnTo>
                      <a:lnTo>
                        <a:pt x="13050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xmlns="" id="{712284BF-07D6-47ED-B78C-B9610B80D00F}"/>
                  </a:ext>
                </a:extLst>
              </p:cNvPr>
              <p:cNvGrpSpPr/>
              <p:nvPr/>
            </p:nvGrpSpPr>
            <p:grpSpPr>
              <a:xfrm rot="10800000">
                <a:off x="-621670" y="3705224"/>
                <a:ext cx="5193670" cy="1988418"/>
                <a:chOff x="4562475" y="1716807"/>
                <a:chExt cx="5193670" cy="1988418"/>
              </a:xfrm>
              <a:solidFill>
                <a:srgbClr val="F6BF4A"/>
              </a:solidFill>
            </p:grpSpPr>
            <p:sp>
              <p:nvSpPr>
                <p:cNvPr id="41" name="Rectangle 14">
                  <a:extLst>
                    <a:ext uri="{FF2B5EF4-FFF2-40B4-BE49-F238E27FC236}">
                      <a16:creationId xmlns:a16="http://schemas.microsoft.com/office/drawing/2014/main" xmlns="" id="{A5836D6F-4EA7-471E-BC99-BB1B063B84AB}"/>
                    </a:ext>
                  </a:extLst>
                </p:cNvPr>
                <p:cNvSpPr/>
                <p:nvPr/>
              </p:nvSpPr>
              <p:spPr>
                <a:xfrm>
                  <a:off x="5868145" y="1716807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Rectangle 15">
                  <a:extLst>
                    <a:ext uri="{FF2B5EF4-FFF2-40B4-BE49-F238E27FC236}">
                      <a16:creationId xmlns:a16="http://schemas.microsoft.com/office/drawing/2014/main" xmlns="" id="{217FD09A-6A38-4367-8826-01490FA74BDF}"/>
                    </a:ext>
                  </a:extLst>
                </p:cNvPr>
                <p:cNvSpPr/>
                <p:nvPr/>
              </p:nvSpPr>
              <p:spPr>
                <a:xfrm>
                  <a:off x="5868145" y="2148855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Rectangle 16">
                  <a:extLst>
                    <a:ext uri="{FF2B5EF4-FFF2-40B4-BE49-F238E27FC236}">
                      <a16:creationId xmlns:a16="http://schemas.microsoft.com/office/drawing/2014/main" xmlns="" id="{8ED876F6-0593-42DB-A677-FA917CAA6F04}"/>
                    </a:ext>
                  </a:extLst>
                </p:cNvPr>
                <p:cNvSpPr/>
                <p:nvPr/>
              </p:nvSpPr>
              <p:spPr>
                <a:xfrm>
                  <a:off x="5868145" y="2580903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Rectangle 17">
                  <a:extLst>
                    <a:ext uri="{FF2B5EF4-FFF2-40B4-BE49-F238E27FC236}">
                      <a16:creationId xmlns:a16="http://schemas.microsoft.com/office/drawing/2014/main" xmlns="" id="{FBE9B382-6629-4963-8F4E-F93252A5BAD1}"/>
                    </a:ext>
                  </a:extLst>
                </p:cNvPr>
                <p:cNvSpPr/>
                <p:nvPr/>
              </p:nvSpPr>
              <p:spPr>
                <a:xfrm>
                  <a:off x="5868145" y="3012951"/>
                  <a:ext cx="3888000" cy="36004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" name="Freeform 18">
                  <a:extLst>
                    <a:ext uri="{FF2B5EF4-FFF2-40B4-BE49-F238E27FC236}">
                      <a16:creationId xmlns:a16="http://schemas.microsoft.com/office/drawing/2014/main" xmlns="" id="{F2E909AC-26E8-4F74-A70C-C1C38D352A59}"/>
                    </a:ext>
                  </a:extLst>
                </p:cNvPr>
                <p:cNvSpPr/>
                <p:nvPr/>
              </p:nvSpPr>
              <p:spPr>
                <a:xfrm>
                  <a:off x="4562476" y="1717577"/>
                  <a:ext cx="1310757" cy="1987646"/>
                </a:xfrm>
                <a:custGeom>
                  <a:avLst/>
                  <a:gdLst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295400 w 1304925"/>
                    <a:gd name="connsiteY0" fmla="*/ 0 h 1981200"/>
                    <a:gd name="connsiteX1" fmla="*/ 0 w 1304925"/>
                    <a:gd name="connsiteY1" fmla="*/ 1981200 h 1981200"/>
                    <a:gd name="connsiteX2" fmla="*/ 1304925 w 1304925"/>
                    <a:gd name="connsiteY2" fmla="*/ 342900 h 1981200"/>
                    <a:gd name="connsiteX3" fmla="*/ 1295400 w 1304925"/>
                    <a:gd name="connsiteY3" fmla="*/ 0 h 1981200"/>
                    <a:gd name="connsiteX0" fmla="*/ 1304925 w 1304925"/>
                    <a:gd name="connsiteY0" fmla="*/ 0 h 1990725"/>
                    <a:gd name="connsiteX1" fmla="*/ 0 w 1304925"/>
                    <a:gd name="connsiteY1" fmla="*/ 1990725 h 1990725"/>
                    <a:gd name="connsiteX2" fmla="*/ 1304925 w 1304925"/>
                    <a:gd name="connsiteY2" fmla="*/ 352425 h 1990725"/>
                    <a:gd name="connsiteX3" fmla="*/ 1304925 w 1304925"/>
                    <a:gd name="connsiteY3" fmla="*/ 0 h 1990725"/>
                    <a:gd name="connsiteX0" fmla="*/ 1301846 w 1304925"/>
                    <a:gd name="connsiteY0" fmla="*/ 0 h 1984567"/>
                    <a:gd name="connsiteX1" fmla="*/ 0 w 1304925"/>
                    <a:gd name="connsiteY1" fmla="*/ 1984567 h 1984567"/>
                    <a:gd name="connsiteX2" fmla="*/ 1304925 w 1304925"/>
                    <a:gd name="connsiteY2" fmla="*/ 346267 h 1984567"/>
                    <a:gd name="connsiteX3" fmla="*/ 1301846 w 1304925"/>
                    <a:gd name="connsiteY3" fmla="*/ 0 h 1984567"/>
                    <a:gd name="connsiteX0" fmla="*/ 1301846 w 1308003"/>
                    <a:gd name="connsiteY0" fmla="*/ 0 h 1984567"/>
                    <a:gd name="connsiteX1" fmla="*/ 0 w 1308003"/>
                    <a:gd name="connsiteY1" fmla="*/ 1984567 h 1984567"/>
                    <a:gd name="connsiteX2" fmla="*/ 1308003 w 1308003"/>
                    <a:gd name="connsiteY2" fmla="*/ 349346 h 1984567"/>
                    <a:gd name="connsiteX3" fmla="*/ 1301846 w 1308003"/>
                    <a:gd name="connsiteY3" fmla="*/ 0 h 1984567"/>
                    <a:gd name="connsiteX0" fmla="*/ 1304925 w 1308003"/>
                    <a:gd name="connsiteY0" fmla="*/ 0 h 1987646"/>
                    <a:gd name="connsiteX1" fmla="*/ 0 w 1308003"/>
                    <a:gd name="connsiteY1" fmla="*/ 1987646 h 1987646"/>
                    <a:gd name="connsiteX2" fmla="*/ 1308003 w 1308003"/>
                    <a:gd name="connsiteY2" fmla="*/ 352425 h 1987646"/>
                    <a:gd name="connsiteX3" fmla="*/ 1304925 w 1308003"/>
                    <a:gd name="connsiteY3" fmla="*/ 0 h 1987646"/>
                    <a:gd name="connsiteX0" fmla="*/ 1307679 w 1308018"/>
                    <a:gd name="connsiteY0" fmla="*/ 0 h 1987646"/>
                    <a:gd name="connsiteX1" fmla="*/ 0 w 1308018"/>
                    <a:gd name="connsiteY1" fmla="*/ 1987646 h 1987646"/>
                    <a:gd name="connsiteX2" fmla="*/ 1308003 w 1308018"/>
                    <a:gd name="connsiteY2" fmla="*/ 352425 h 1987646"/>
                    <a:gd name="connsiteX3" fmla="*/ 1307679 w 1308018"/>
                    <a:gd name="connsiteY3" fmla="*/ 0 h 1987646"/>
                    <a:gd name="connsiteX0" fmla="*/ 1307679 w 1310757"/>
                    <a:gd name="connsiteY0" fmla="*/ 0 h 1987646"/>
                    <a:gd name="connsiteX1" fmla="*/ 0 w 1310757"/>
                    <a:gd name="connsiteY1" fmla="*/ 1987646 h 1987646"/>
                    <a:gd name="connsiteX2" fmla="*/ 1310757 w 1310757"/>
                    <a:gd name="connsiteY2" fmla="*/ 352425 h 1987646"/>
                    <a:gd name="connsiteX3" fmla="*/ 1307679 w 1310757"/>
                    <a:gd name="connsiteY3" fmla="*/ 0 h 198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0757" h="1987646">
                      <a:moveTo>
                        <a:pt x="1307679" y="0"/>
                      </a:moveTo>
                      <a:lnTo>
                        <a:pt x="0" y="1987646"/>
                      </a:lnTo>
                      <a:lnTo>
                        <a:pt x="1310757" y="352425"/>
                      </a:lnTo>
                      <a:cubicBezTo>
                        <a:pt x="1309731" y="237003"/>
                        <a:pt x="1308705" y="115422"/>
                        <a:pt x="13076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xmlns="" id="{773E5C0E-AD79-49B4-B0E3-BCBB5570F860}"/>
                    </a:ext>
                  </a:extLst>
                </p:cNvPr>
                <p:cNvSpPr/>
                <p:nvPr/>
              </p:nvSpPr>
              <p:spPr>
                <a:xfrm>
                  <a:off x="4562475" y="2144388"/>
                  <a:ext cx="1316915" cy="1551312"/>
                </a:xfrm>
                <a:custGeom>
                  <a:avLst/>
                  <a:gdLst>
                    <a:gd name="connsiteX0" fmla="*/ 1295400 w 1304925"/>
                    <a:gd name="connsiteY0" fmla="*/ 0 h 1533525"/>
                    <a:gd name="connsiteX1" fmla="*/ 0 w 1304925"/>
                    <a:gd name="connsiteY1" fmla="*/ 1533525 h 1533525"/>
                    <a:gd name="connsiteX2" fmla="*/ 1304925 w 1304925"/>
                    <a:gd name="connsiteY2" fmla="*/ 333375 h 1533525"/>
                    <a:gd name="connsiteX3" fmla="*/ 1295400 w 1304925"/>
                    <a:gd name="connsiteY3" fmla="*/ 0 h 1533525"/>
                    <a:gd name="connsiteX0" fmla="*/ 1304925 w 1304925"/>
                    <a:gd name="connsiteY0" fmla="*/ 0 h 1543050"/>
                    <a:gd name="connsiteX1" fmla="*/ 0 w 1304925"/>
                    <a:gd name="connsiteY1" fmla="*/ 1543050 h 1543050"/>
                    <a:gd name="connsiteX2" fmla="*/ 1304925 w 1304925"/>
                    <a:gd name="connsiteY2" fmla="*/ 342900 h 1543050"/>
                    <a:gd name="connsiteX3" fmla="*/ 1304925 w 1304925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4161"/>
                    <a:gd name="connsiteY0" fmla="*/ 0 h 1543050"/>
                    <a:gd name="connsiteX1" fmla="*/ 0 w 1314161"/>
                    <a:gd name="connsiteY1" fmla="*/ 1543050 h 1543050"/>
                    <a:gd name="connsiteX2" fmla="*/ 1314161 w 1314161"/>
                    <a:gd name="connsiteY2" fmla="*/ 342900 h 1543050"/>
                    <a:gd name="connsiteX3" fmla="*/ 1304925 w 1314161"/>
                    <a:gd name="connsiteY3" fmla="*/ 0 h 1543050"/>
                    <a:gd name="connsiteX0" fmla="*/ 1304925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04925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45654 h 1543050"/>
                    <a:gd name="connsiteX3" fmla="*/ 1310433 w 1316915"/>
                    <a:gd name="connsiteY3" fmla="*/ 0 h 1543050"/>
                    <a:gd name="connsiteX0" fmla="*/ 1310433 w 1316915"/>
                    <a:gd name="connsiteY0" fmla="*/ 0 h 1543050"/>
                    <a:gd name="connsiteX1" fmla="*/ 0 w 1316915"/>
                    <a:gd name="connsiteY1" fmla="*/ 1543050 h 1543050"/>
                    <a:gd name="connsiteX2" fmla="*/ 1316915 w 1316915"/>
                    <a:gd name="connsiteY2" fmla="*/ 353916 h 1543050"/>
                    <a:gd name="connsiteX3" fmla="*/ 1310433 w 1316915"/>
                    <a:gd name="connsiteY3" fmla="*/ 0 h 1543050"/>
                    <a:gd name="connsiteX0" fmla="*/ 1313187 w 1316915"/>
                    <a:gd name="connsiteY0" fmla="*/ 0 h 1551312"/>
                    <a:gd name="connsiteX1" fmla="*/ 0 w 1316915"/>
                    <a:gd name="connsiteY1" fmla="*/ 1551312 h 1551312"/>
                    <a:gd name="connsiteX2" fmla="*/ 1316915 w 1316915"/>
                    <a:gd name="connsiteY2" fmla="*/ 362178 h 1551312"/>
                    <a:gd name="connsiteX3" fmla="*/ 1313187 w 1316915"/>
                    <a:gd name="connsiteY3" fmla="*/ 0 h 1551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6915" h="1551312">
                      <a:moveTo>
                        <a:pt x="1313187" y="0"/>
                      </a:moveTo>
                      <a:lnTo>
                        <a:pt x="0" y="1551312"/>
                      </a:lnTo>
                      <a:lnTo>
                        <a:pt x="1316915" y="362178"/>
                      </a:lnTo>
                      <a:cubicBezTo>
                        <a:pt x="1315672" y="241452"/>
                        <a:pt x="1314430" y="120726"/>
                        <a:pt x="13131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xmlns="" id="{3050FD0F-DD54-4EC0-B62A-7D75F7E202AC}"/>
                    </a:ext>
                  </a:extLst>
                </p:cNvPr>
                <p:cNvSpPr/>
                <p:nvPr/>
              </p:nvSpPr>
              <p:spPr>
                <a:xfrm>
                  <a:off x="4562476" y="2580626"/>
                  <a:ext cx="1314449" cy="1124599"/>
                </a:xfrm>
                <a:custGeom>
                  <a:avLst/>
                  <a:gdLst>
                    <a:gd name="connsiteX0" fmla="*/ 1304925 w 1314450"/>
                    <a:gd name="connsiteY0" fmla="*/ 0 h 1123950"/>
                    <a:gd name="connsiteX1" fmla="*/ 0 w 1314450"/>
                    <a:gd name="connsiteY1" fmla="*/ 1123950 h 1123950"/>
                    <a:gd name="connsiteX2" fmla="*/ 1314450 w 1314450"/>
                    <a:gd name="connsiteY2" fmla="*/ 352425 h 1123950"/>
                    <a:gd name="connsiteX3" fmla="*/ 1304925 w 1314450"/>
                    <a:gd name="connsiteY3" fmla="*/ 0 h 1123950"/>
                    <a:gd name="connsiteX0" fmla="*/ 1304925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304925 w 1308292"/>
                    <a:gd name="connsiteY3" fmla="*/ 0 h 1123950"/>
                    <a:gd name="connsiteX0" fmla="*/ 1298767 w 1308292"/>
                    <a:gd name="connsiteY0" fmla="*/ 0 h 1123950"/>
                    <a:gd name="connsiteX1" fmla="*/ 0 w 1308292"/>
                    <a:gd name="connsiteY1" fmla="*/ 1123950 h 1123950"/>
                    <a:gd name="connsiteX2" fmla="*/ 1308292 w 1308292"/>
                    <a:gd name="connsiteY2" fmla="*/ 358582 h 1123950"/>
                    <a:gd name="connsiteX3" fmla="*/ 1298767 w 1308292"/>
                    <a:gd name="connsiteY3" fmla="*/ 0 h 1123950"/>
                    <a:gd name="connsiteX0" fmla="*/ 1301846 w 1308292"/>
                    <a:gd name="connsiteY0" fmla="*/ 0 h 1127029"/>
                    <a:gd name="connsiteX1" fmla="*/ 0 w 1308292"/>
                    <a:gd name="connsiteY1" fmla="*/ 1127029 h 1127029"/>
                    <a:gd name="connsiteX2" fmla="*/ 1308292 w 1308292"/>
                    <a:gd name="connsiteY2" fmla="*/ 361661 h 1127029"/>
                    <a:gd name="connsiteX3" fmla="*/ 1301846 w 1308292"/>
                    <a:gd name="connsiteY3" fmla="*/ 0 h 1127029"/>
                    <a:gd name="connsiteX0" fmla="*/ 1308004 w 1308365"/>
                    <a:gd name="connsiteY0" fmla="*/ 0 h 1130108"/>
                    <a:gd name="connsiteX1" fmla="*/ 0 w 1308365"/>
                    <a:gd name="connsiteY1" fmla="*/ 1130108 h 1130108"/>
                    <a:gd name="connsiteX2" fmla="*/ 1308292 w 1308365"/>
                    <a:gd name="connsiteY2" fmla="*/ 364740 h 1130108"/>
                    <a:gd name="connsiteX3" fmla="*/ 1308004 w 1308365"/>
                    <a:gd name="connsiteY3" fmla="*/ 0 h 1130108"/>
                    <a:gd name="connsiteX0" fmla="*/ 1308004 w 1314449"/>
                    <a:gd name="connsiteY0" fmla="*/ 0 h 1130108"/>
                    <a:gd name="connsiteX1" fmla="*/ 0 w 1314449"/>
                    <a:gd name="connsiteY1" fmla="*/ 1130108 h 1130108"/>
                    <a:gd name="connsiteX2" fmla="*/ 1314449 w 1314449"/>
                    <a:gd name="connsiteY2" fmla="*/ 361661 h 1130108"/>
                    <a:gd name="connsiteX3" fmla="*/ 1308004 w 1314449"/>
                    <a:gd name="connsiteY3" fmla="*/ 0 h 1130108"/>
                    <a:gd name="connsiteX0" fmla="*/ 1310758 w 1314449"/>
                    <a:gd name="connsiteY0" fmla="*/ 0 h 1121845"/>
                    <a:gd name="connsiteX1" fmla="*/ 0 w 1314449"/>
                    <a:gd name="connsiteY1" fmla="*/ 1121845 h 1121845"/>
                    <a:gd name="connsiteX2" fmla="*/ 1314449 w 1314449"/>
                    <a:gd name="connsiteY2" fmla="*/ 353398 h 1121845"/>
                    <a:gd name="connsiteX3" fmla="*/ 1310758 w 1314449"/>
                    <a:gd name="connsiteY3" fmla="*/ 0 h 1121845"/>
                    <a:gd name="connsiteX0" fmla="*/ 1310758 w 1314449"/>
                    <a:gd name="connsiteY0" fmla="*/ 0 h 1124599"/>
                    <a:gd name="connsiteX1" fmla="*/ 0 w 1314449"/>
                    <a:gd name="connsiteY1" fmla="*/ 1124599 h 1124599"/>
                    <a:gd name="connsiteX2" fmla="*/ 1314449 w 1314449"/>
                    <a:gd name="connsiteY2" fmla="*/ 356152 h 1124599"/>
                    <a:gd name="connsiteX3" fmla="*/ 1310758 w 1314449"/>
                    <a:gd name="connsiteY3" fmla="*/ 0 h 1124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49" h="1124599">
                      <a:moveTo>
                        <a:pt x="1310758" y="0"/>
                      </a:moveTo>
                      <a:lnTo>
                        <a:pt x="0" y="1124599"/>
                      </a:lnTo>
                      <a:lnTo>
                        <a:pt x="1314449" y="356152"/>
                      </a:lnTo>
                      <a:cubicBezTo>
                        <a:pt x="1313327" y="236625"/>
                        <a:pt x="1311880" y="119527"/>
                        <a:pt x="13107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xmlns="" id="{5D909EDB-A8DD-4151-AFB8-C1DF9AD103F3}"/>
                    </a:ext>
                  </a:extLst>
                </p:cNvPr>
                <p:cNvSpPr/>
                <p:nvPr/>
              </p:nvSpPr>
              <p:spPr>
                <a:xfrm>
                  <a:off x="4562475" y="3012654"/>
                  <a:ext cx="1327054" cy="692571"/>
                </a:xfrm>
                <a:custGeom>
                  <a:avLst/>
                  <a:gdLst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429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7147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04800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2425 h 695325"/>
                    <a:gd name="connsiteX3" fmla="*/ 1314450 w 1323975"/>
                    <a:gd name="connsiteY3" fmla="*/ 0 h 695325"/>
                    <a:gd name="connsiteX0" fmla="*/ 1314450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4450 w 1323975"/>
                    <a:gd name="connsiteY3" fmla="*/ 0 h 695325"/>
                    <a:gd name="connsiteX0" fmla="*/ 1311372 w 1323975"/>
                    <a:gd name="connsiteY0" fmla="*/ 0 h 695325"/>
                    <a:gd name="connsiteX1" fmla="*/ 0 w 1323975"/>
                    <a:gd name="connsiteY1" fmla="*/ 695325 h 695325"/>
                    <a:gd name="connsiteX2" fmla="*/ 1323975 w 1323975"/>
                    <a:gd name="connsiteY2" fmla="*/ 355504 h 695325"/>
                    <a:gd name="connsiteX3" fmla="*/ 1311372 w 1323975"/>
                    <a:gd name="connsiteY3" fmla="*/ 0 h 695325"/>
                    <a:gd name="connsiteX0" fmla="*/ 1311372 w 1327054"/>
                    <a:gd name="connsiteY0" fmla="*/ 0 h 695325"/>
                    <a:gd name="connsiteX1" fmla="*/ 0 w 1327054"/>
                    <a:gd name="connsiteY1" fmla="*/ 695325 h 695325"/>
                    <a:gd name="connsiteX2" fmla="*/ 1327054 w 1327054"/>
                    <a:gd name="connsiteY2" fmla="*/ 358582 h 695325"/>
                    <a:gd name="connsiteX3" fmla="*/ 1311372 w 1327054"/>
                    <a:gd name="connsiteY3" fmla="*/ 0 h 695325"/>
                    <a:gd name="connsiteX0" fmla="*/ 1311372 w 1327054"/>
                    <a:gd name="connsiteY0" fmla="*/ 0 h 692571"/>
                    <a:gd name="connsiteX1" fmla="*/ 0 w 1327054"/>
                    <a:gd name="connsiteY1" fmla="*/ 692571 h 692571"/>
                    <a:gd name="connsiteX2" fmla="*/ 1327054 w 1327054"/>
                    <a:gd name="connsiteY2" fmla="*/ 355828 h 692571"/>
                    <a:gd name="connsiteX3" fmla="*/ 1311372 w 1327054"/>
                    <a:gd name="connsiteY3" fmla="*/ 0 h 69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7054" h="692571">
                      <a:moveTo>
                        <a:pt x="1311372" y="0"/>
                      </a:moveTo>
                      <a:lnTo>
                        <a:pt x="0" y="692571"/>
                      </a:lnTo>
                      <a:lnTo>
                        <a:pt x="1327054" y="355828"/>
                      </a:lnTo>
                      <a:lnTo>
                        <a:pt x="1311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Oval 3">
                <a:extLst>
                  <a:ext uri="{FF2B5EF4-FFF2-40B4-BE49-F238E27FC236}">
                    <a16:creationId xmlns:a16="http://schemas.microsoft.com/office/drawing/2014/main" xmlns="" id="{607B74F3-5E14-429D-B6AA-55FE5A618492}"/>
                  </a:ext>
                </a:extLst>
              </p:cNvPr>
              <p:cNvSpPr/>
              <p:nvPr/>
            </p:nvSpPr>
            <p:spPr>
              <a:xfrm>
                <a:off x="3613595" y="2587326"/>
                <a:ext cx="1863039" cy="1863038"/>
              </a:xfrm>
              <a:prstGeom prst="ellipse">
                <a:avLst/>
              </a:prstGeom>
              <a:solidFill>
                <a:schemeClr val="bg1"/>
              </a:solidFill>
              <a:ln w="155575">
                <a:gradFill>
                  <a:gsLst>
                    <a:gs pos="41000">
                      <a:schemeClr val="accent2"/>
                    </a:gs>
                    <a:gs pos="60000">
                      <a:schemeClr val="accent3"/>
                    </a:gs>
                  </a:gsLst>
                  <a:lin ang="7800000" scaled="0"/>
                </a:gradFill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0D8770F-5A83-4871-A1F6-3EEC1062D7AA}"/>
                  </a:ext>
                </a:extLst>
              </p:cNvPr>
              <p:cNvSpPr txBox="1"/>
              <p:nvPr/>
            </p:nvSpPr>
            <p:spPr>
              <a:xfrm>
                <a:off x="5736462" y="1660617"/>
                <a:ext cx="3743981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altLang="ko-KR" sz="2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altLang="ko-KR" sz="24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Khá</a:t>
                </a:r>
                <a:endParaRPr lang="ko-KR" alt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955B78E-12AB-4DF5-B472-0E19B890D178}"/>
                  </a:ext>
                </a:extLst>
              </p:cNvPr>
              <p:cNvSpPr txBox="1"/>
              <p:nvPr/>
            </p:nvSpPr>
            <p:spPr>
              <a:xfrm>
                <a:off x="5736462" y="2528833"/>
                <a:ext cx="4193952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họp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tổ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kiến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3ADB8CE-3D3B-4641-84CD-40357878E8B8}"/>
                  </a:ext>
                </a:extLst>
              </p:cNvPr>
              <p:cNvSpPr txBox="1"/>
              <p:nvPr/>
            </p:nvSpPr>
            <p:spPr>
              <a:xfrm>
                <a:off x="5736462" y="2973728"/>
                <a:ext cx="4530087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rèn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HS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9768C343-C4F1-40E2-B2BF-BE0D295F1A5C}"/>
                  </a:ext>
                </a:extLst>
              </p:cNvPr>
              <p:cNvSpPr txBox="1"/>
              <p:nvPr/>
            </p:nvSpPr>
            <p:spPr>
              <a:xfrm>
                <a:off x="-621670" y="4017711"/>
                <a:ext cx="4219950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Xếp</a:t>
                </a:r>
                <a:r>
                  <a:rPr lang="en-US" altLang="ko-KR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altLang="ko-KR" sz="24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Khá</a:t>
                </a:r>
                <a:endParaRPr lang="ko-KR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1915525-C6DA-4565-BE6B-057ABC7FA48E}"/>
                  </a:ext>
                </a:extLst>
              </p:cNvPr>
              <p:cNvSpPr txBox="1"/>
              <p:nvPr/>
            </p:nvSpPr>
            <p:spPr>
              <a:xfrm>
                <a:off x="-630231" y="4424090"/>
                <a:ext cx="4437186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đánh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viên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2BF30661-FC7D-400B-B744-58DA67029B77}"/>
                  </a:ext>
                </a:extLst>
              </p:cNvPr>
              <p:cNvSpPr txBox="1"/>
              <p:nvPr/>
            </p:nvSpPr>
            <p:spPr>
              <a:xfrm>
                <a:off x="-660863" y="4897527"/>
                <a:ext cx="4243825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họp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tổ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nhóm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chuyên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môn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89C18394-03CC-4651-B4B4-DE6B1F2D90A8}"/>
                  </a:ext>
                </a:extLst>
              </p:cNvPr>
              <p:cNvSpPr txBox="1"/>
              <p:nvPr/>
            </p:nvSpPr>
            <p:spPr>
              <a:xfrm>
                <a:off x="-621670" y="5309701"/>
                <a:ext cx="3866615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chức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nơi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cư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trú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0D8770F-5A83-4871-A1F6-3EEC1062D7AA}"/>
                  </a:ext>
                </a:extLst>
              </p:cNvPr>
              <p:cNvSpPr txBox="1"/>
              <p:nvPr/>
            </p:nvSpPr>
            <p:spPr>
              <a:xfrm>
                <a:off x="5736462" y="2080305"/>
                <a:ext cx="4076553" cy="40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đánh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err="1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loại</a:t>
                </a:r>
                <a:r>
                  <a:rPr lang="en-US" altLang="ko-KR" sz="2400" dirty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ko-KR" sz="2400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GV </a:t>
                </a:r>
                <a:endParaRPr lang="ko-KR" altLang="en-US" sz="24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8" name="Arc 35">
              <a:extLst>
                <a:ext uri="{FF2B5EF4-FFF2-40B4-BE49-F238E27FC236}">
                  <a16:creationId xmlns:a16="http://schemas.microsoft.com/office/drawing/2014/main" xmlns="" id="{55909AE8-504B-4FFB-9C0E-A64387E0662A}"/>
                </a:ext>
              </a:extLst>
            </p:cNvPr>
            <p:cNvSpPr/>
            <p:nvPr/>
          </p:nvSpPr>
          <p:spPr>
            <a:xfrm rot="13443396">
              <a:off x="3422624" y="2354515"/>
              <a:ext cx="2285322" cy="2285322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rc 36">
              <a:extLst>
                <a:ext uri="{FF2B5EF4-FFF2-40B4-BE49-F238E27FC236}">
                  <a16:creationId xmlns:a16="http://schemas.microsoft.com/office/drawing/2014/main" xmlns="" id="{1E049A31-422C-4F32-A54B-163D045FFAF9}"/>
                </a:ext>
              </a:extLst>
            </p:cNvPr>
            <p:cNvSpPr/>
            <p:nvPr/>
          </p:nvSpPr>
          <p:spPr>
            <a:xfrm rot="2668890">
              <a:off x="3379526" y="2398945"/>
              <a:ext cx="2285322" cy="2285322"/>
            </a:xfrm>
            <a:prstGeom prst="arc">
              <a:avLst>
                <a:gd name="adj1" fmla="val 11157028"/>
                <a:gd name="adj2" fmla="val 21283066"/>
              </a:avLst>
            </a:prstGeom>
            <a:ln w="31750">
              <a:solidFill>
                <a:schemeClr val="bg1">
                  <a:lumMod val="75000"/>
                </a:schemeClr>
              </a:solidFill>
              <a:prstDash val="sysDot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B37E986-9D0D-44A4-97F7-301F15E902E5}"/>
              </a:ext>
            </a:extLst>
          </p:cNvPr>
          <p:cNvSpPr txBox="1"/>
          <p:nvPr/>
        </p:nvSpPr>
        <p:spPr>
          <a:xfrm>
            <a:off x="5595287" y="3865321"/>
            <a:ext cx="1352476" cy="677104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MINH CHỨNG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ED0A162-560B-45D5-B639-7A4406A81116}"/>
              </a:ext>
            </a:extLst>
          </p:cNvPr>
          <p:cNvSpPr txBox="1"/>
          <p:nvPr/>
        </p:nvSpPr>
        <p:spPr>
          <a:xfrm>
            <a:off x="155277" y="3887580"/>
            <a:ext cx="4589795" cy="52321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2800" dirty="0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ko-KR" sz="2800" dirty="0">
              <a:solidFill>
                <a:srgbClr val="99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Block Arc 31">
            <a:extLst>
              <a:ext uri="{FF2B5EF4-FFF2-40B4-BE49-F238E27FC236}">
                <a16:creationId xmlns:a16="http://schemas.microsoft.com/office/drawing/2014/main" xmlns="" id="{6A81B8BD-88CE-45EA-8F6A-7C5346517416}"/>
              </a:ext>
            </a:extLst>
          </p:cNvPr>
          <p:cNvSpPr/>
          <p:nvPr/>
        </p:nvSpPr>
        <p:spPr>
          <a:xfrm>
            <a:off x="6102188" y="3446855"/>
            <a:ext cx="361703" cy="400515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ED0A162-560B-45D5-B639-7A4406A81116}"/>
              </a:ext>
            </a:extLst>
          </p:cNvPr>
          <p:cNvSpPr txBox="1"/>
          <p:nvPr/>
        </p:nvSpPr>
        <p:spPr>
          <a:xfrm>
            <a:off x="7355116" y="3783699"/>
            <a:ext cx="4854139" cy="523216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r"/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ko-KR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355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92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-2291792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3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 rot="5400000" flipH="1">
            <a:off x="8066427" y="-1092104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4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AutoShape 9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57748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AutoShape 92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1266821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2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TextBox 12"/>
          <p:cNvSpPr txBox="1"/>
          <p:nvPr/>
        </p:nvSpPr>
        <p:spPr bwMode="auto">
          <a:xfrm>
            <a:off x="5608895" y="829871"/>
            <a:ext cx="5549576" cy="44627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chuyên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môn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bản</a:t>
            </a:r>
            <a:r>
              <a:rPr lang="en-US" altLang="ko-KR" sz="2300" dirty="0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3">
                    <a:lumMod val="50000"/>
                  </a:schemeClr>
                </a:solidFill>
                <a:cs typeface="Arial" pitchFamily="34" charset="0"/>
              </a:rPr>
              <a:t>thân</a:t>
            </a:r>
            <a:endParaRPr lang="ko-KR" altLang="en-US" sz="2300" dirty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616327"/>
            <a:ext cx="864000" cy="864000"/>
          </a:xfrm>
          <a:prstGeom prst="ellipse">
            <a:avLst/>
          </a:prstGeom>
          <a:solidFill>
            <a:schemeClr val="accent3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1798764"/>
            <a:ext cx="864000" cy="864000"/>
          </a:xfrm>
          <a:prstGeom prst="ellipse">
            <a:avLst/>
          </a:prstGeom>
          <a:solidFill>
            <a:schemeClr val="accent4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2983121"/>
            <a:ext cx="864000" cy="86400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4174943"/>
            <a:ext cx="864000" cy="864000"/>
          </a:xfrm>
          <a:prstGeom prst="ellipse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" name="직사각형 69"/>
          <p:cNvSpPr/>
          <p:nvPr/>
        </p:nvSpPr>
        <p:spPr>
          <a:xfrm>
            <a:off x="4881611" y="685337"/>
            <a:ext cx="513388" cy="697627"/>
          </a:xfrm>
          <a:prstGeom prst="rect">
            <a:avLst/>
          </a:prstGeom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4" name="직사각형 109"/>
          <p:cNvSpPr>
            <a:spLocks noChangeArrowheads="1"/>
          </p:cNvSpPr>
          <p:nvPr/>
        </p:nvSpPr>
        <p:spPr bwMode="auto">
          <a:xfrm>
            <a:off x="4881611" y="1872817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4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5" name="직사각형 110"/>
          <p:cNvSpPr>
            <a:spLocks noChangeArrowheads="1"/>
          </p:cNvSpPr>
          <p:nvPr/>
        </p:nvSpPr>
        <p:spPr bwMode="auto">
          <a:xfrm>
            <a:off x="4881611" y="3060301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5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sp>
        <p:nvSpPr>
          <p:cNvPr id="26" name="직사각형 112"/>
          <p:cNvSpPr>
            <a:spLocks noChangeArrowheads="1"/>
          </p:cNvSpPr>
          <p:nvPr/>
        </p:nvSpPr>
        <p:spPr bwMode="auto">
          <a:xfrm>
            <a:off x="4881611" y="4247785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charset="0"/>
              </a:rPr>
              <a:t>6</a:t>
            </a:r>
            <a:endParaRPr lang="ko-KR" altLang="en-US" sz="3700" dirty="0">
              <a:solidFill>
                <a:schemeClr val="bg1"/>
              </a:solidFill>
            </a:endParaRPr>
          </a:p>
        </p:txBody>
      </p:sp>
      <p:grpSp>
        <p:nvGrpSpPr>
          <p:cNvPr id="33" name="그룹 95"/>
          <p:cNvGrpSpPr/>
          <p:nvPr/>
        </p:nvGrpSpPr>
        <p:grpSpPr>
          <a:xfrm>
            <a:off x="11403652" y="952862"/>
            <a:ext cx="378043" cy="190935"/>
            <a:chOff x="7123783" y="2013388"/>
            <a:chExt cx="283532" cy="143201"/>
          </a:xfrm>
          <a:solidFill>
            <a:schemeClr val="accent3"/>
          </a:solidFill>
        </p:grpSpPr>
        <p:sp>
          <p:nvSpPr>
            <p:cNvPr id="34" name="이등변 삼각형 96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이등변 삼각형 97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42" name="그룹 104"/>
          <p:cNvGrpSpPr/>
          <p:nvPr/>
        </p:nvGrpSpPr>
        <p:grpSpPr>
          <a:xfrm>
            <a:off x="11403652" y="4511478"/>
            <a:ext cx="378043" cy="190935"/>
            <a:chOff x="7123783" y="2013388"/>
            <a:chExt cx="283532" cy="143201"/>
          </a:xfrm>
          <a:solidFill>
            <a:schemeClr val="accent2"/>
          </a:solidFill>
        </p:grpSpPr>
        <p:sp>
          <p:nvSpPr>
            <p:cNvPr id="43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4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50" name="TextBox 12">
            <a:hlinkClick r:id="rId6" action="ppaction://hlinksldjump"/>
          </p:cNvPr>
          <p:cNvSpPr txBox="1"/>
          <p:nvPr/>
        </p:nvSpPr>
        <p:spPr bwMode="auto">
          <a:xfrm>
            <a:off x="5572049" y="1835996"/>
            <a:ext cx="6289137" cy="877159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Xây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dựng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kế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hoạch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dục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HS</a:t>
            </a:r>
            <a:endParaRPr lang="ko-KR" altLang="en-US" sz="23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" y="1356961"/>
            <a:ext cx="5004796" cy="1954303"/>
          </a:xfrm>
        </p:spPr>
        <p:txBody>
          <a:bodyPr/>
          <a:lstStyle/>
          <a:p>
            <a:pPr algn="ctr"/>
            <a:r>
              <a:rPr lang="en-US" altLang="ko-KR" sz="4000" b="1" dirty="0">
                <a:solidFill>
                  <a:schemeClr val="accent6">
                    <a:lumMod val="75000"/>
                  </a:schemeClr>
                </a:solidFill>
              </a:rPr>
              <a:t>TIÊU CHUẨN 2</a:t>
            </a:r>
            <a:endParaRPr lang="ko-KR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AutoShape 92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5400000" flipH="1">
            <a:off x="8066427" y="2509896"/>
            <a:ext cx="914400" cy="66751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5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" name="AutoShape 92"/>
          <p:cNvSpPr>
            <a:spLocks noChangeAspect="1" noChangeArrowheads="1"/>
          </p:cNvSpPr>
          <p:nvPr/>
        </p:nvSpPr>
        <p:spPr bwMode="auto">
          <a:xfrm rot="16200000" flipH="1">
            <a:off x="4694243" y="5366257"/>
            <a:ext cx="864000" cy="864000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12" tIns="60956" rIns="121912" bIns="60956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37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2" name="직사각형 112"/>
          <p:cNvSpPr>
            <a:spLocks noChangeArrowheads="1"/>
          </p:cNvSpPr>
          <p:nvPr/>
        </p:nvSpPr>
        <p:spPr bwMode="auto">
          <a:xfrm>
            <a:off x="4867719" y="5435265"/>
            <a:ext cx="513388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2" tIns="60956" rIns="121912" bIns="60956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700" b="1" dirty="0">
                <a:solidFill>
                  <a:schemeClr val="bg1"/>
                </a:solidFill>
                <a:cs typeface="Arial" pitchFamily="34" charset="0"/>
              </a:rPr>
              <a:t>7</a:t>
            </a:r>
            <a:endParaRPr lang="ko-KR" altLang="en-US" sz="37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3" name="그룹 104"/>
          <p:cNvGrpSpPr/>
          <p:nvPr/>
        </p:nvGrpSpPr>
        <p:grpSpPr>
          <a:xfrm>
            <a:off x="11403652" y="5754551"/>
            <a:ext cx="378043" cy="190935"/>
            <a:chOff x="7123783" y="2013388"/>
            <a:chExt cx="283532" cy="143201"/>
          </a:xfrm>
          <a:solidFill>
            <a:schemeClr val="accent5"/>
          </a:solidFill>
        </p:grpSpPr>
        <p:sp>
          <p:nvSpPr>
            <p:cNvPr id="64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5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57" y="2710436"/>
            <a:ext cx="4738447" cy="76808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996600"/>
                </a:solidFill>
              </a:rPr>
              <a:t>PHÁT TRIỂN </a:t>
            </a:r>
          </a:p>
          <a:p>
            <a:pPr algn="ctr"/>
            <a:r>
              <a:rPr lang="en-US" sz="2400" b="1" dirty="0">
                <a:solidFill>
                  <a:srgbClr val="996600"/>
                </a:solidFill>
              </a:rPr>
              <a:t>CHUYÊN MÔN, NGHIỆP VỤ</a:t>
            </a:r>
          </a:p>
        </p:txBody>
      </p:sp>
      <p:sp>
        <p:nvSpPr>
          <p:cNvPr id="58" name="TextBox 12">
            <a:hlinkClick r:id="rId4" action="ppaction://hlinksldjump"/>
          </p:cNvPr>
          <p:cNvSpPr txBox="1"/>
          <p:nvPr/>
        </p:nvSpPr>
        <p:spPr bwMode="auto">
          <a:xfrm>
            <a:off x="5558239" y="3007121"/>
            <a:ext cx="6302948" cy="877159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Sử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dụng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phương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pháp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dạy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học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và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giáo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dục</a:t>
            </a:r>
            <a:endParaRPr lang="en-US" altLang="ko-KR" sz="2300" dirty="0" smtClean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300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HS</a:t>
            </a:r>
            <a:endParaRPr lang="ko-KR" altLang="en-US" sz="23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12">
            <a:hlinkClick r:id="rId5" action="ppaction://hlinksldjump"/>
          </p:cNvPr>
          <p:cNvSpPr txBox="1"/>
          <p:nvPr/>
        </p:nvSpPr>
        <p:spPr bwMode="auto">
          <a:xfrm>
            <a:off x="5572051" y="4201240"/>
            <a:ext cx="5586423" cy="80021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Kiểm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tra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đánh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giá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theo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hướng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phát</a:t>
            </a:r>
            <a:r>
              <a:rPr lang="en-US" altLang="ko-KR" sz="23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triển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phẩm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chất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năng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300" dirty="0" err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lực</a:t>
            </a:r>
            <a:r>
              <a:rPr lang="en-US" altLang="ko-KR" sz="2300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HS</a:t>
            </a:r>
            <a:endParaRPr lang="ko-KR" altLang="en-US" sz="23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9" name="TextBox 12">
            <a:hlinkClick r:id="rId7" action="ppaction://hlinksldjump"/>
          </p:cNvPr>
          <p:cNvSpPr txBox="1"/>
          <p:nvPr/>
        </p:nvSpPr>
        <p:spPr bwMode="auto">
          <a:xfrm>
            <a:off x="5572049" y="5598204"/>
            <a:ext cx="3899755" cy="446275"/>
          </a:xfrm>
          <a:prstGeom prst="rect">
            <a:avLst/>
          </a:prstGeom>
          <a:noFill/>
          <a:effectLst/>
        </p:spPr>
        <p:txBody>
          <a:bodyPr wrap="square" lIns="91436" tIns="45718" rIns="91436" bIns="45718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Tư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vấn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và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hỗ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trợ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học</a:t>
            </a:r>
            <a:r>
              <a:rPr lang="en-US" altLang="ko-KR" sz="2300" dirty="0">
                <a:solidFill>
                  <a:srgbClr val="996600"/>
                </a:solidFill>
                <a:cs typeface="Arial" pitchFamily="34" charset="0"/>
              </a:rPr>
              <a:t> </a:t>
            </a:r>
            <a:r>
              <a:rPr lang="en-US" altLang="ko-KR" sz="2300" dirty="0" err="1">
                <a:solidFill>
                  <a:srgbClr val="996600"/>
                </a:solidFill>
                <a:cs typeface="Arial" pitchFamily="34" charset="0"/>
              </a:rPr>
              <a:t>sinh</a:t>
            </a:r>
            <a:endParaRPr lang="ko-KR" altLang="en-US" sz="2300" dirty="0">
              <a:solidFill>
                <a:srgbClr val="996600"/>
              </a:solidFill>
              <a:cs typeface="Arial" pitchFamily="34" charset="0"/>
            </a:endParaRPr>
          </a:p>
        </p:txBody>
      </p:sp>
      <p:grpSp>
        <p:nvGrpSpPr>
          <p:cNvPr id="36" name="그룹 98"/>
          <p:cNvGrpSpPr/>
          <p:nvPr/>
        </p:nvGrpSpPr>
        <p:grpSpPr>
          <a:xfrm>
            <a:off x="11403652" y="2100794"/>
            <a:ext cx="378043" cy="190935"/>
            <a:chOff x="7123783" y="2013388"/>
            <a:chExt cx="283532" cy="143201"/>
          </a:xfrm>
          <a:solidFill>
            <a:schemeClr val="accent4"/>
          </a:solidFill>
        </p:grpSpPr>
        <p:sp>
          <p:nvSpPr>
            <p:cNvPr id="37" name="이등변 삼각형 99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이등변 삼각형 100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9" name="그룹 101"/>
          <p:cNvGrpSpPr/>
          <p:nvPr/>
        </p:nvGrpSpPr>
        <p:grpSpPr>
          <a:xfrm>
            <a:off x="11403652" y="3285151"/>
            <a:ext cx="378043" cy="190935"/>
            <a:chOff x="7123783" y="2013388"/>
            <a:chExt cx="283532" cy="143201"/>
          </a:xfrm>
          <a:solidFill>
            <a:schemeClr val="accent1"/>
          </a:solidFill>
        </p:grpSpPr>
        <p:sp>
          <p:nvSpPr>
            <p:cNvPr id="40" name="이등변 삼각형 102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이등변 삼각형 103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9789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D10B0D8A-2DB2-45FC-95DF-A52D7F55967B}"/>
              </a:ext>
            </a:extLst>
          </p:cNvPr>
          <p:cNvSpPr/>
          <p:nvPr/>
        </p:nvSpPr>
        <p:spPr>
          <a:xfrm>
            <a:off x="996042" y="2811036"/>
            <a:ext cx="4852667" cy="1219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439703F-BFAC-4D50-8AFB-D9B45BC09B2B}"/>
              </a:ext>
            </a:extLst>
          </p:cNvPr>
          <p:cNvSpPr/>
          <p:nvPr/>
        </p:nvSpPr>
        <p:spPr>
          <a:xfrm>
            <a:off x="1254034" y="625336"/>
            <a:ext cx="4560170" cy="1337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8003" y="3133988"/>
            <a:ext cx="5254963" cy="4325747"/>
            <a:chOff x="755576" y="2985717"/>
            <a:chExt cx="3136768" cy="4325747"/>
          </a:xfrm>
        </p:grpSpPr>
        <p:sp>
          <p:nvSpPr>
            <p:cNvPr id="6" name="TextBox 5"/>
            <p:cNvSpPr txBox="1"/>
            <p:nvPr/>
          </p:nvSpPr>
          <p:spPr>
            <a:xfrm>
              <a:off x="800208" y="3525812"/>
              <a:ext cx="309213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Bồi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huấn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STEM, Tin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altLang="ko-KR" sz="24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..</a:t>
              </a:r>
            </a:p>
            <a:p>
              <a:pPr marL="342900" indent="-342900" algn="just">
                <a:buFontTx/>
                <a:buChar char="-"/>
              </a:pP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nhằm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altLang="ko-KR" sz="24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altLang="ko-KR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 algn="just">
                <a:buFontTx/>
                <a:buChar char="-"/>
              </a:pPr>
              <a:endParaRPr lang="ko-KR" alt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2985717"/>
              <a:ext cx="3092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3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: </a:t>
              </a:r>
              <a:r>
                <a:rPr lang="en-US" altLang="ko-KR" sz="3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ko-KR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42009" y="311942"/>
            <a:ext cx="2787226" cy="1107992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STEM - STEAM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50D06F3-6146-494D-9669-520F5D282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11" y="1573229"/>
            <a:ext cx="885616" cy="99484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DB9F9BCC-30F6-4DA4-903D-40FDCF204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63" y="4366622"/>
            <a:ext cx="885600" cy="99482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DDC6728B-6608-4389-8A29-3A8757968203}"/>
              </a:ext>
            </a:extLst>
          </p:cNvPr>
          <p:cNvSpPr/>
          <p:nvPr/>
        </p:nvSpPr>
        <p:spPr>
          <a:xfrm>
            <a:off x="7495124" y="1941892"/>
            <a:ext cx="161925" cy="1619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435D87F4-F33E-4581-A7F5-48A4E9973BF3}"/>
              </a:ext>
            </a:extLst>
          </p:cNvPr>
          <p:cNvSpPr/>
          <p:nvPr/>
        </p:nvSpPr>
        <p:spPr>
          <a:xfrm>
            <a:off x="10480456" y="4764016"/>
            <a:ext cx="161925" cy="1619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2C6BABD5-2834-4C81-AEF5-040B74593F1E}"/>
              </a:ext>
            </a:extLst>
          </p:cNvPr>
          <p:cNvGrpSpPr/>
          <p:nvPr/>
        </p:nvGrpSpPr>
        <p:grpSpPr>
          <a:xfrm>
            <a:off x="398003" y="359360"/>
            <a:ext cx="1252580" cy="2661831"/>
            <a:chOff x="585903" y="488961"/>
            <a:chExt cx="1284889" cy="273048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8CFADF6E-ED99-46EF-90A5-D30F5259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6CF6A786-C30B-44DF-A6BB-68FF06D6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2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DFE7933F-EF55-4C07-83A5-BF7ECB89C340}"/>
              </a:ext>
            </a:extLst>
          </p:cNvPr>
          <p:cNvGrpSpPr/>
          <p:nvPr/>
        </p:nvGrpSpPr>
        <p:grpSpPr>
          <a:xfrm>
            <a:off x="1385146" y="791365"/>
            <a:ext cx="4360046" cy="1971251"/>
            <a:chOff x="1276507" y="574088"/>
            <a:chExt cx="4360046" cy="1971250"/>
          </a:xfrm>
        </p:grpSpPr>
        <p:sp>
          <p:nvSpPr>
            <p:cNvPr id="5" name="Text Placeholder 13"/>
            <p:cNvSpPr txBox="1">
              <a:spLocks/>
            </p:cNvSpPr>
            <p:nvPr/>
          </p:nvSpPr>
          <p:spPr>
            <a:xfrm>
              <a:off x="1276507" y="601122"/>
              <a:ext cx="4360046" cy="1944216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 CHÍ 3: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xmlns="" id="{5B853960-1C50-4035-AFB1-33D2539F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1851961" y="631668"/>
              <a:ext cx="302830" cy="187669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xmlns="" id="{A2F8770B-4B42-4827-93A9-9C4F8C9C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4645902" y="631668"/>
              <a:ext cx="302830" cy="187669"/>
            </a:xfrm>
            <a:prstGeom prst="rect">
              <a:avLst/>
            </a:prstGeom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xmlns="" id="{3B953AE1-D1F7-4AC7-B78F-5995E3F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01944" flipH="1">
              <a:off x="2382410" y="1835968"/>
              <a:ext cx="302830" cy="187669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B9696D62-5D17-4E16-94BE-6868F8F170E7}"/>
              </a:ext>
            </a:extLst>
          </p:cNvPr>
          <p:cNvSpPr/>
          <p:nvPr/>
        </p:nvSpPr>
        <p:spPr>
          <a:xfrm flipH="1">
            <a:off x="5796949" y="642585"/>
            <a:ext cx="45719" cy="22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189818" y="1790507"/>
            <a:ext cx="2743199" cy="2031062"/>
            <a:chOff x="1524000" y="0"/>
            <a:chExt cx="9144000" cy="43666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28"/>
            <a:stretch/>
          </p:blipFill>
          <p:spPr bwMode="auto">
            <a:xfrm>
              <a:off x="1524000" y="0"/>
              <a:ext cx="9144000" cy="4366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6" name="Flowchart: Alternate Process 25"/>
            <p:cNvSpPr/>
            <p:nvPr/>
          </p:nvSpPr>
          <p:spPr>
            <a:xfrm rot="21443156">
              <a:off x="3116212" y="2493573"/>
              <a:ext cx="6364828" cy="634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60109" y="2958255"/>
            <a:ext cx="2631953" cy="2347430"/>
            <a:chOff x="6061012" y="2936515"/>
            <a:chExt cx="2868224" cy="3655001"/>
          </a:xfrm>
        </p:grpSpPr>
        <p:grpSp>
          <p:nvGrpSpPr>
            <p:cNvPr id="29" name="Group 28"/>
            <p:cNvGrpSpPr/>
            <p:nvPr/>
          </p:nvGrpSpPr>
          <p:grpSpPr>
            <a:xfrm>
              <a:off x="6061012" y="2936515"/>
              <a:ext cx="2868224" cy="3655001"/>
              <a:chOff x="6061012" y="2600060"/>
              <a:chExt cx="2868224" cy="3992534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240" r="11405" b="33585"/>
              <a:stretch/>
            </p:blipFill>
            <p:spPr bwMode="auto">
              <a:xfrm>
                <a:off x="6061012" y="2600060"/>
                <a:ext cx="2868224" cy="3992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Oval 26"/>
              <p:cNvSpPr/>
              <p:nvPr/>
            </p:nvSpPr>
            <p:spPr>
              <a:xfrm>
                <a:off x="6435306" y="5023401"/>
                <a:ext cx="2225615" cy="6760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7657049" y="6211019"/>
              <a:ext cx="676068" cy="124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248767" y="5369912"/>
            <a:ext cx="2787226" cy="76943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BDTX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12" action="ppaction://hlinksldjump" highlightClick="1"/>
          </p:cNvPr>
          <p:cNvSpPr/>
          <p:nvPr/>
        </p:nvSpPr>
        <p:spPr>
          <a:xfrm>
            <a:off x="8505645" y="6271404"/>
            <a:ext cx="517585" cy="37093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960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01329" y="778868"/>
            <a:ext cx="10190672" cy="724247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4 :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</a:t>
            </a:r>
            <a:endParaRPr lang="ko-KR" altLang="en-US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o-KR" altLang="en-US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LOẠI: TỐT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800261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8901" y="2434865"/>
            <a:ext cx="222682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66499" y="2434862"/>
            <a:ext cx="2140951" cy="1920585"/>
            <a:chOff x="803640" y="3362835"/>
            <a:chExt cx="2059657" cy="1440439"/>
          </a:xfrm>
        </p:grpSpPr>
        <p:sp>
          <p:nvSpPr>
            <p:cNvPr id="13" name="TextBox 12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7450" y="2434862"/>
            <a:ext cx="2520516" cy="2228361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449903" y="4551891"/>
            <a:ext cx="4681446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70" y="4500132"/>
            <a:ext cx="3735694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05179" y="4528407"/>
            <a:ext cx="4502988" cy="1911256"/>
            <a:chOff x="-358895" y="1234347"/>
            <a:chExt cx="3218365" cy="1433440"/>
          </a:xfrm>
        </p:grpSpPr>
        <p:sp>
          <p:nvSpPr>
            <p:cNvPr id="24" name="TextBox 23"/>
            <p:cNvSpPr txBox="1"/>
            <p:nvPr/>
          </p:nvSpPr>
          <p:spPr>
            <a:xfrm>
              <a:off x="-358895" y="1490544"/>
              <a:ext cx="3218365" cy="117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tiễn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49264" y="1234347"/>
              <a:ext cx="2936827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09555" y="4545659"/>
            <a:ext cx="3480498" cy="1628191"/>
            <a:chOff x="268779" y="1247286"/>
            <a:chExt cx="3185616" cy="1221144"/>
          </a:xfrm>
        </p:grpSpPr>
        <p:sp>
          <p:nvSpPr>
            <p:cNvPr id="27" name="TextBox 26"/>
            <p:cNvSpPr txBox="1"/>
            <p:nvPr/>
          </p:nvSpPr>
          <p:spPr>
            <a:xfrm>
              <a:off x="284570" y="1568183"/>
              <a:ext cx="316982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8779" y="1247286"/>
              <a:ext cx="293682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4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85537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096556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179501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3" action="ppaction://hlinksldjump" highlightClick="1"/>
          </p:cNvPr>
          <p:cNvSpPr/>
          <p:nvPr/>
        </p:nvSpPr>
        <p:spPr>
          <a:xfrm>
            <a:off x="11093572" y="6081623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25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39353" y="761615"/>
            <a:ext cx="10156166" cy="724247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5: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altLang="ko-KR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</a:t>
            </a:r>
            <a:endParaRPr lang="ko-KR" altLang="en-US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o-KR" altLang="en-US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 : TỐT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800261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18901" y="2434865"/>
            <a:ext cx="222682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66499" y="2434862"/>
            <a:ext cx="2140951" cy="1920585"/>
            <a:chOff x="803640" y="3362835"/>
            <a:chExt cx="2059657" cy="1440439"/>
          </a:xfrm>
        </p:grpSpPr>
        <p:sp>
          <p:nvSpPr>
            <p:cNvPr id="13" name="TextBox 12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7450" y="2434863"/>
            <a:ext cx="2520516" cy="2085380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311877" y="4500132"/>
            <a:ext cx="454342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056408" y="4500132"/>
            <a:ext cx="3627726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36164" y="4562910"/>
            <a:ext cx="4167461" cy="2049279"/>
            <a:chOff x="140981" y="1260225"/>
            <a:chExt cx="2961350" cy="1536958"/>
          </a:xfrm>
        </p:grpSpPr>
        <p:sp>
          <p:nvSpPr>
            <p:cNvPr id="24" name="TextBox 23"/>
            <p:cNvSpPr txBox="1"/>
            <p:nvPr/>
          </p:nvSpPr>
          <p:spPr>
            <a:xfrm>
              <a:off x="140981" y="1619940"/>
              <a:ext cx="2936830" cy="117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5501" y="1260225"/>
              <a:ext cx="2936830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70141" y="4545661"/>
            <a:ext cx="3797010" cy="2280589"/>
            <a:chOff x="6240" y="1247287"/>
            <a:chExt cx="2986670" cy="1710440"/>
          </a:xfrm>
        </p:grpSpPr>
        <p:sp>
          <p:nvSpPr>
            <p:cNvPr id="27" name="TextBox 26"/>
            <p:cNvSpPr txBox="1"/>
            <p:nvPr/>
          </p:nvSpPr>
          <p:spPr>
            <a:xfrm>
              <a:off x="6240" y="1503485"/>
              <a:ext cx="2936828" cy="145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kênh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083" y="1247287"/>
              <a:ext cx="2936827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85537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096556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179501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Action Button: Beginning 31">
            <a:hlinkClick r:id="rId3" action="ppaction://hlinksldjump" highlightClick="1"/>
          </p:cNvPr>
          <p:cNvSpPr/>
          <p:nvPr/>
        </p:nvSpPr>
        <p:spPr>
          <a:xfrm>
            <a:off x="10834778" y="6090249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232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57474" y="813374"/>
            <a:ext cx="9738044" cy="724247"/>
          </a:xfrm>
          <a:prstGeom prst="rect">
            <a:avLst/>
          </a:prstGeom>
        </p:spPr>
        <p:txBody>
          <a:bodyPr/>
          <a:lstStyle/>
          <a:p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6: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				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ko-KR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</a:t>
            </a:r>
            <a:endParaRPr lang="ko-KR" altLang="en-US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o-KR" altLang="en-US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 LOẠI: TỐT</a:t>
            </a:r>
            <a:endParaRPr lang="en-US" altLang="ko-KR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5765755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0121" y="2434865"/>
            <a:ext cx="2485607" cy="1920586"/>
            <a:chOff x="803640" y="3362835"/>
            <a:chExt cx="2059657" cy="1440439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62"/>
              <a:ext cx="2059657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42210" y="2434864"/>
            <a:ext cx="2702987" cy="2536139"/>
            <a:chOff x="702395" y="3362835"/>
            <a:chExt cx="2160902" cy="1902104"/>
          </a:xfrm>
        </p:grpSpPr>
        <p:sp>
          <p:nvSpPr>
            <p:cNvPr id="13" name="TextBox 12"/>
            <p:cNvSpPr txBox="1"/>
            <p:nvPr/>
          </p:nvSpPr>
          <p:spPr>
            <a:xfrm>
              <a:off x="702395" y="3579862"/>
              <a:ext cx="2160902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882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97233" y="2434862"/>
            <a:ext cx="2792158" cy="2228361"/>
            <a:chOff x="692480" y="3362835"/>
            <a:chExt cx="2139057" cy="1671271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2"/>
              <a:ext cx="2059657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88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484409" y="4500132"/>
            <a:ext cx="4261448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6883879" y="4500132"/>
            <a:ext cx="4744529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05177" y="4631922"/>
            <a:ext cx="4288230" cy="1980269"/>
            <a:chOff x="300361" y="1311983"/>
            <a:chExt cx="2936827" cy="1485200"/>
          </a:xfrm>
        </p:grpSpPr>
        <p:sp>
          <p:nvSpPr>
            <p:cNvPr id="24" name="TextBox 23"/>
            <p:cNvSpPr txBox="1"/>
            <p:nvPr/>
          </p:nvSpPr>
          <p:spPr>
            <a:xfrm>
              <a:off x="300361" y="1619940"/>
              <a:ext cx="2936827" cy="117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1" y="1311983"/>
              <a:ext cx="2936827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01132" y="4614671"/>
            <a:ext cx="4623757" cy="1980272"/>
            <a:chOff x="184805" y="1299044"/>
            <a:chExt cx="3078061" cy="1485203"/>
          </a:xfrm>
        </p:grpSpPr>
        <p:sp>
          <p:nvSpPr>
            <p:cNvPr id="27" name="TextBox 26"/>
            <p:cNvSpPr txBox="1"/>
            <p:nvPr/>
          </p:nvSpPr>
          <p:spPr>
            <a:xfrm>
              <a:off x="184805" y="1607003"/>
              <a:ext cx="3078061" cy="117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PPDH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GD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năng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299044"/>
              <a:ext cx="293682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44332" y="2478009"/>
            <a:ext cx="2145354" cy="1305032"/>
            <a:chOff x="803640" y="3362835"/>
            <a:chExt cx="2059657" cy="978774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9862"/>
              <a:ext cx="2059657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417946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8372604" y="194285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455549" y="208758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9888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5277" y="5411886"/>
            <a:ext cx="3881887" cy="953124"/>
            <a:chOff x="803640" y="3362835"/>
            <a:chExt cx="2059657" cy="953124"/>
          </a:xfrm>
        </p:grpSpPr>
        <p:sp>
          <p:nvSpPr>
            <p:cNvPr id="23" name="TextBox 22"/>
            <p:cNvSpPr txBox="1"/>
            <p:nvPr/>
          </p:nvSpPr>
          <p:spPr>
            <a:xfrm>
              <a:off x="803640" y="3669628"/>
              <a:ext cx="2059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Tùy</a:t>
              </a:r>
              <a:r>
                <a:rPr lang="en-US" altLang="ko-KR" sz="18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năng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lực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học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sinh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sẽ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có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những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sản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phẩm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phù</a:t>
              </a:r>
              <a:r>
                <a:rPr lang="en-US" altLang="ko-KR" sz="1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800" b="1" dirty="0" err="1" smtClean="0">
                  <a:solidFill>
                    <a:schemeClr val="bg1"/>
                  </a:solidFill>
                  <a:cs typeface="Arial" pitchFamily="34" charset="0"/>
                </a:rPr>
                <a:t>hợp</a:t>
              </a:r>
              <a:endParaRPr lang="ko-KR" altLang="en-US" sz="1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bg1"/>
                  </a:solidFill>
                  <a:cs typeface="Arial" pitchFamily="34" charset="0"/>
                </a:rPr>
                <a:t>Minh </a:t>
              </a:r>
              <a:r>
                <a:rPr lang="en-US" altLang="ko-KR" sz="2000" b="1" dirty="0" err="1" smtClean="0">
                  <a:solidFill>
                    <a:schemeClr val="bg1"/>
                  </a:solidFill>
                  <a:cs typeface="Arial" pitchFamily="34" charset="0"/>
                </a:rPr>
                <a:t>chứng</a:t>
              </a:r>
              <a:endParaRPr lang="ko-KR" altLang="en-US" sz="2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5" name="Text Placeholder 10"/>
          <p:cNvSpPr txBox="1">
            <a:spLocks/>
          </p:cNvSpPr>
          <p:nvPr/>
        </p:nvSpPr>
        <p:spPr>
          <a:xfrm>
            <a:off x="8281359" y="448609"/>
            <a:ext cx="3484538" cy="1060843"/>
          </a:xfrm>
          <a:prstGeom prst="rect">
            <a:avLst/>
          </a:prstGeom>
          <a:noFill/>
        </p:spPr>
        <p:txBody>
          <a:bodyPr lIns="91434" tIns="45718" rIns="91434" bIns="45718"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SẢN PHẨM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HỌC SINH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1181791"/>
            <a:ext cx="3324083" cy="2493062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3" y="1886185"/>
            <a:ext cx="3213027" cy="240977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758" y="2654512"/>
            <a:ext cx="3151285" cy="23634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r="4655"/>
          <a:stretch/>
        </p:blipFill>
        <p:spPr>
          <a:xfrm>
            <a:off x="9851366" y="4019909"/>
            <a:ext cx="2242066" cy="2622099"/>
          </a:xfrm>
          <a:prstGeom prst="rect">
            <a:avLst/>
          </a:prstGeom>
        </p:spPr>
      </p:pic>
      <p:sp>
        <p:nvSpPr>
          <p:cNvPr id="10" name="Action Button: Beginning 9">
            <a:hlinkClick r:id="rId6" action="ppaction://hlinksldjump" highlightClick="1"/>
          </p:cNvPr>
          <p:cNvSpPr/>
          <p:nvPr/>
        </p:nvSpPr>
        <p:spPr>
          <a:xfrm>
            <a:off x="9264771" y="6280030"/>
            <a:ext cx="517585" cy="353683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0543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 CHÍ 7: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Tư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vấn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hỗ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trợ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 err="1" smtClean="0">
                <a:solidFill>
                  <a:schemeClr val="accent5">
                    <a:lumMod val="75000"/>
                  </a:schemeClr>
                </a:solidFill>
              </a:rPr>
              <a:t>sinh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o-KR" alt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04100" y="1510243"/>
            <a:ext cx="6712767" cy="432616"/>
          </a:xfrm>
          <a:prstGeom prst="rect">
            <a:avLst/>
          </a:prstGeom>
        </p:spPr>
        <p:txBody>
          <a:bodyPr/>
          <a:lstStyle/>
          <a:p>
            <a:pPr lvl="0">
              <a:buNone/>
            </a:pPr>
            <a:r>
              <a:rPr lang="en-US" altLang="ko-KR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XẾP LOẠI: KHÁ </a:t>
            </a:r>
            <a:endParaRPr lang="en-US" altLang="ko-KR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ame 17"/>
          <p:cNvSpPr/>
          <p:nvPr/>
        </p:nvSpPr>
        <p:spPr>
          <a:xfrm>
            <a:off x="6524887" y="1988805"/>
            <a:ext cx="402692" cy="4026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60121" y="2434854"/>
            <a:ext cx="2485607" cy="1612818"/>
            <a:chOff x="803640" y="3362835"/>
            <a:chExt cx="2059657" cy="1209616"/>
          </a:xfrm>
        </p:grpSpPr>
        <p:sp>
          <p:nvSpPr>
            <p:cNvPr id="10" name="TextBox 9"/>
            <p:cNvSpPr txBox="1"/>
            <p:nvPr/>
          </p:nvSpPr>
          <p:spPr>
            <a:xfrm>
              <a:off x="803640" y="3579870"/>
              <a:ext cx="2059657" cy="99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40" y="3362835"/>
              <a:ext cx="205965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37829" y="2434868"/>
            <a:ext cx="3450567" cy="2228357"/>
            <a:chOff x="702395" y="3362835"/>
            <a:chExt cx="2160902" cy="1671266"/>
          </a:xfrm>
        </p:grpSpPr>
        <p:sp>
          <p:nvSpPr>
            <p:cNvPr id="13" name="TextBox 12"/>
            <p:cNvSpPr txBox="1"/>
            <p:nvPr/>
          </p:nvSpPr>
          <p:spPr>
            <a:xfrm>
              <a:off x="702395" y="3579859"/>
              <a:ext cx="2160902" cy="145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Phiếu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NGLL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PH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GV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từng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đối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882" y="3362835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GVCN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49993" y="2400359"/>
            <a:ext cx="2774906" cy="1681818"/>
            <a:chOff x="692480" y="3311077"/>
            <a:chExt cx="2125840" cy="1261363"/>
          </a:xfrm>
        </p:grpSpPr>
        <p:sp>
          <p:nvSpPr>
            <p:cNvPr id="16" name="TextBox 15"/>
            <p:cNvSpPr txBox="1"/>
            <p:nvPr/>
          </p:nvSpPr>
          <p:spPr>
            <a:xfrm>
              <a:off x="692480" y="3579861"/>
              <a:ext cx="2059657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rệt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663" y="3311077"/>
              <a:ext cx="205965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Frame 20"/>
          <p:cNvSpPr/>
          <p:nvPr/>
        </p:nvSpPr>
        <p:spPr>
          <a:xfrm>
            <a:off x="2294626" y="4500132"/>
            <a:ext cx="4836723" cy="1920213"/>
          </a:xfrm>
          <a:prstGeom prst="frame">
            <a:avLst>
              <a:gd name="adj1" fmla="val 191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323369" y="4500132"/>
            <a:ext cx="4132509" cy="1920213"/>
          </a:xfrm>
          <a:prstGeom prst="frame">
            <a:avLst>
              <a:gd name="adj1" fmla="val 1918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98142" y="4493903"/>
            <a:ext cx="4882551" cy="1928507"/>
            <a:chOff x="258255" y="1208468"/>
            <a:chExt cx="2978933" cy="1446377"/>
          </a:xfrm>
        </p:grpSpPr>
        <p:sp>
          <p:nvSpPr>
            <p:cNvPr id="24" name="TextBox 23"/>
            <p:cNvSpPr txBox="1"/>
            <p:nvPr/>
          </p:nvSpPr>
          <p:spPr>
            <a:xfrm>
              <a:off x="258255" y="1477602"/>
              <a:ext cx="2936828" cy="117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GV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vấn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giảng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dạy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360" y="1208468"/>
              <a:ext cx="2936828" cy="34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349707" y="4493898"/>
            <a:ext cx="4106172" cy="1928518"/>
            <a:chOff x="300361" y="1208467"/>
            <a:chExt cx="3002028" cy="1446389"/>
          </a:xfrm>
        </p:grpSpPr>
        <p:sp>
          <p:nvSpPr>
            <p:cNvPr id="27" name="TextBox 26"/>
            <p:cNvSpPr txBox="1"/>
            <p:nvPr/>
          </p:nvSpPr>
          <p:spPr>
            <a:xfrm>
              <a:off x="365562" y="1477610"/>
              <a:ext cx="2936827" cy="1177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chưa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biện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chia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vấn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trợ</a:t>
              </a:r>
              <a:r>
                <a:rPr lang="en-US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HS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361" y="1208467"/>
              <a:ext cx="293682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endParaRPr lang="ko-KR" alt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3228163" y="1989161"/>
            <a:ext cx="402336" cy="40233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9942615" y="1891101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4" tIns="45718" rIns="91434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70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ontents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1654</Words>
  <Application>Microsoft Office PowerPoint</Application>
  <PresentationFormat>Widescreen</PresentationFormat>
  <Paragraphs>199</Paragraphs>
  <Slides>17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 Unicode MS</vt:lpstr>
      <vt:lpstr>Malgun Gothic</vt:lpstr>
      <vt:lpstr>Arial</vt:lpstr>
      <vt:lpstr>Arial Black</vt:lpstr>
      <vt:lpstr>Calibri</vt:lpstr>
      <vt:lpstr>Tahoma</vt:lpstr>
      <vt:lpstr>Times New Roman</vt:lpstr>
      <vt:lpstr>Cover and End Slide Master</vt:lpstr>
      <vt:lpstr>Contents Slide Master</vt:lpstr>
      <vt:lpstr>Section Break Slide Master</vt:lpstr>
      <vt:lpstr>1_Cover and End Slide Master</vt:lpstr>
      <vt:lpstr>1_Contents Slide Master</vt:lpstr>
      <vt:lpstr>2_Contents Slide Master</vt:lpstr>
      <vt:lpstr>3_Contents Slide Master</vt:lpstr>
      <vt:lpstr>CHUẨN NGHỀ NGHIỆP GIÁO VIÊN CƠ SỞ GIÁO DỤC PHỔ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MINH CHỨNG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Windows User</cp:lastModifiedBy>
  <cp:revision>211</cp:revision>
  <dcterms:created xsi:type="dcterms:W3CDTF">2018-04-24T17:14:44Z</dcterms:created>
  <dcterms:modified xsi:type="dcterms:W3CDTF">2019-05-08T16:04:24Z</dcterms:modified>
</cp:coreProperties>
</file>